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Action1.xml" ContentType="application/vnd.ms-office.inkAction+xml"/>
  <Override PartName="/ppt/ink/inkAction2.xml" ContentType="application/vnd.ms-office.inkAction+xml"/>
  <Override PartName="/ppt/ink/inkAction3.xml" ContentType="application/vnd.ms-office.inkAction+xml"/>
  <Override PartName="/ppt/ink/inkAction4.xml" ContentType="application/vnd.ms-office.inkAction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ink/inkAction5.xml" ContentType="application/vnd.ms-office.inkAction+xml"/>
  <Override PartName="/ppt/notesSlides/notesSlide4.xml" ContentType="application/vnd.openxmlformats-officedocument.presentationml.notesSlide+xml"/>
  <Override PartName="/ppt/ink/inkAction6.xml" ContentType="application/vnd.ms-office.inkAction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Action7.xml" ContentType="application/vnd.ms-office.inkAction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4" r:id="rId7"/>
    <p:sldId id="263" r:id="rId8"/>
    <p:sldId id="265" r:id="rId9"/>
    <p:sldId id="287" r:id="rId10"/>
    <p:sldId id="266" r:id="rId11"/>
    <p:sldId id="268" r:id="rId12"/>
    <p:sldId id="288" r:id="rId13"/>
    <p:sldId id="284" r:id="rId14"/>
    <p:sldId id="285" r:id="rId15"/>
    <p:sldId id="282" r:id="rId16"/>
    <p:sldId id="267" r:id="rId17"/>
    <p:sldId id="289" r:id="rId18"/>
    <p:sldId id="283" r:id="rId19"/>
    <p:sldId id="28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CB9E75-CEAC-46FA-BDEB-DCAC1C32BD43}" v="17" dt="2025-03-26T15:25:13.2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812" autoAdjust="0"/>
  </p:normalViewPr>
  <p:slideViewPr>
    <p:cSldViewPr snapToGrid="0">
      <p:cViewPr varScale="1">
        <p:scale>
          <a:sx n="69" d="100"/>
          <a:sy n="69" d="100"/>
        </p:scale>
        <p:origin x="120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runaalini K J" userId="edd44ff2-70b8-4eeb-89b4-8cd79c128b12" providerId="ADAL" clId="{26CB9E75-CEAC-46FA-BDEB-DCAC1C32BD43}"/>
    <pc:docChg chg="undo custSel addSld modSld sldOrd">
      <pc:chgData name="Mirunaalini K J" userId="edd44ff2-70b8-4eeb-89b4-8cd79c128b12" providerId="ADAL" clId="{26CB9E75-CEAC-46FA-BDEB-DCAC1C32BD43}" dt="2025-03-26T17:01:55.457" v="141" actId="478"/>
      <pc:docMkLst>
        <pc:docMk/>
      </pc:docMkLst>
      <pc:sldChg chg="addSp delSp modSp mod modTransition modAnim">
        <pc:chgData name="Mirunaalini K J" userId="edd44ff2-70b8-4eeb-89b4-8cd79c128b12" providerId="ADAL" clId="{26CB9E75-CEAC-46FA-BDEB-DCAC1C32BD43}" dt="2025-03-26T15:25:13.205" v="140"/>
        <pc:sldMkLst>
          <pc:docMk/>
          <pc:sldMk cId="3156655415" sldId="256"/>
        </pc:sldMkLst>
        <pc:spChg chg="mod">
          <ac:chgData name="Mirunaalini K J" userId="edd44ff2-70b8-4eeb-89b4-8cd79c128b12" providerId="ADAL" clId="{26CB9E75-CEAC-46FA-BDEB-DCAC1C32BD43}" dt="2025-03-26T15:08:40.016" v="137" actId="20577"/>
          <ac:spMkLst>
            <pc:docMk/>
            <pc:sldMk cId="3156655415" sldId="256"/>
            <ac:spMk id="2" creationId="{11BD6ED4-2B22-F6E8-55DB-546EF49DA90F}"/>
          </ac:spMkLst>
        </pc:spChg>
        <pc:picChg chg="add del mod">
          <ac:chgData name="Mirunaalini K J" userId="edd44ff2-70b8-4eeb-89b4-8cd79c128b12" providerId="ADAL" clId="{26CB9E75-CEAC-46FA-BDEB-DCAC1C32BD43}" dt="2025-03-26T14:49:30.970" v="108"/>
          <ac:picMkLst>
            <pc:docMk/>
            <pc:sldMk cId="3156655415" sldId="256"/>
            <ac:picMk id="5" creationId="{D9817954-766B-8C41-DBB1-CC1C0425BC49}"/>
          </ac:picMkLst>
        </pc:picChg>
        <pc:picChg chg="add del mod ord">
          <ac:chgData name="Mirunaalini K J" userId="edd44ff2-70b8-4eeb-89b4-8cd79c128b12" providerId="ADAL" clId="{26CB9E75-CEAC-46FA-BDEB-DCAC1C32BD43}" dt="2025-03-26T15:08:13.674" v="118"/>
          <ac:picMkLst>
            <pc:docMk/>
            <pc:sldMk cId="3156655415" sldId="256"/>
            <ac:picMk id="5" creationId="{E1ADBD54-A1B0-A564-E587-8126FDB48231}"/>
          </ac:picMkLst>
        </pc:picChg>
        <pc:picChg chg="add del mod">
          <ac:chgData name="Mirunaalini K J" userId="edd44ff2-70b8-4eeb-89b4-8cd79c128b12" providerId="ADAL" clId="{26CB9E75-CEAC-46FA-BDEB-DCAC1C32BD43}" dt="2025-03-26T15:08:55.225" v="139"/>
          <ac:picMkLst>
            <pc:docMk/>
            <pc:sldMk cId="3156655415" sldId="256"/>
            <ac:picMk id="6" creationId="{DE2C14F3-E82E-A813-7567-F339BE532587}"/>
          </ac:picMkLst>
        </pc:picChg>
        <pc:picChg chg="add del mod">
          <ac:chgData name="Mirunaalini K J" userId="edd44ff2-70b8-4eeb-89b4-8cd79c128b12" providerId="ADAL" clId="{26CB9E75-CEAC-46FA-BDEB-DCAC1C32BD43}" dt="2025-03-26T15:07:58.788" v="117"/>
          <ac:picMkLst>
            <pc:docMk/>
            <pc:sldMk cId="3156655415" sldId="256"/>
            <ac:picMk id="7" creationId="{186BF1B7-F6EC-C644-0182-3CBF18F19B6A}"/>
          </ac:picMkLst>
        </pc:picChg>
        <pc:picChg chg="add del mod ord">
          <ac:chgData name="Mirunaalini K J" userId="edd44ff2-70b8-4eeb-89b4-8cd79c128b12" providerId="ADAL" clId="{26CB9E75-CEAC-46FA-BDEB-DCAC1C32BD43}" dt="2025-03-26T15:25:13.205" v="140"/>
          <ac:picMkLst>
            <pc:docMk/>
            <pc:sldMk cId="3156655415" sldId="256"/>
            <ac:picMk id="10" creationId="{B0DEB852-56C5-21A4-A34F-7490A6B1EF20}"/>
          </ac:picMkLst>
        </pc:picChg>
        <pc:picChg chg="add mod">
          <ac:chgData name="Mirunaalini K J" userId="edd44ff2-70b8-4eeb-89b4-8cd79c128b12" providerId="ADAL" clId="{26CB9E75-CEAC-46FA-BDEB-DCAC1C32BD43}" dt="2025-03-26T15:25:13.205" v="140"/>
          <ac:picMkLst>
            <pc:docMk/>
            <pc:sldMk cId="3156655415" sldId="256"/>
            <ac:picMk id="11" creationId="{E24A45CD-BEB4-5FF0-B4A4-E18D137069AA}"/>
          </ac:picMkLst>
        </pc:picChg>
      </pc:sldChg>
      <pc:sldChg chg="addSp delSp modSp mod modTransition delAnim modAnim">
        <pc:chgData name="Mirunaalini K J" userId="edd44ff2-70b8-4eeb-89b4-8cd79c128b12" providerId="ADAL" clId="{26CB9E75-CEAC-46FA-BDEB-DCAC1C32BD43}" dt="2025-03-26T17:01:55.457" v="141" actId="478"/>
        <pc:sldMkLst>
          <pc:docMk/>
          <pc:sldMk cId="3256915083" sldId="257"/>
        </pc:sldMkLst>
        <pc:picChg chg="add del mod">
          <ac:chgData name="Mirunaalini K J" userId="edd44ff2-70b8-4eeb-89b4-8cd79c128b12" providerId="ADAL" clId="{26CB9E75-CEAC-46FA-BDEB-DCAC1C32BD43}" dt="2025-03-26T15:07:58.788" v="117"/>
          <ac:picMkLst>
            <pc:docMk/>
            <pc:sldMk cId="3256915083" sldId="257"/>
            <ac:picMk id="4" creationId="{ACFB6A9C-35B8-F3A2-25E6-0734EBFF40E4}"/>
          </ac:picMkLst>
        </pc:picChg>
        <pc:picChg chg="add del mod">
          <ac:chgData name="Mirunaalini K J" userId="edd44ff2-70b8-4eeb-89b4-8cd79c128b12" providerId="ADAL" clId="{26CB9E75-CEAC-46FA-BDEB-DCAC1C32BD43}" dt="2025-03-26T14:59:06.224" v="110"/>
          <ac:picMkLst>
            <pc:docMk/>
            <pc:sldMk cId="3256915083" sldId="257"/>
            <ac:picMk id="6" creationId="{A8CAE4C8-943C-48F2-9A86-B1037D064A6E}"/>
          </ac:picMkLst>
        </pc:picChg>
        <pc:picChg chg="add del mod ord">
          <ac:chgData name="Mirunaalini K J" userId="edd44ff2-70b8-4eeb-89b4-8cd79c128b12" providerId="ADAL" clId="{26CB9E75-CEAC-46FA-BDEB-DCAC1C32BD43}" dt="2025-03-26T15:25:13.205" v="140"/>
          <ac:picMkLst>
            <pc:docMk/>
            <pc:sldMk cId="3256915083" sldId="257"/>
            <ac:picMk id="7" creationId="{800C14E2-D810-98F0-5E0B-BB0CC6A635D2}"/>
          </ac:picMkLst>
        </pc:picChg>
        <pc:picChg chg="add del mod">
          <ac:chgData name="Mirunaalini K J" userId="edd44ff2-70b8-4eeb-89b4-8cd79c128b12" providerId="ADAL" clId="{26CB9E75-CEAC-46FA-BDEB-DCAC1C32BD43}" dt="2025-03-26T17:01:55.457" v="141" actId="478"/>
          <ac:picMkLst>
            <pc:docMk/>
            <pc:sldMk cId="3256915083" sldId="257"/>
            <ac:picMk id="8" creationId="{605D4865-D321-3E73-F85B-F998996E0E9C}"/>
          </ac:picMkLst>
        </pc:picChg>
      </pc:sldChg>
      <pc:sldChg chg="addSp delSp modSp mod modTransition modAnim">
        <pc:chgData name="Mirunaalini K J" userId="edd44ff2-70b8-4eeb-89b4-8cd79c128b12" providerId="ADAL" clId="{26CB9E75-CEAC-46FA-BDEB-DCAC1C32BD43}" dt="2025-03-26T15:25:13.205" v="140"/>
        <pc:sldMkLst>
          <pc:docMk/>
          <pc:sldMk cId="3887312585" sldId="258"/>
        </pc:sldMkLst>
        <pc:picChg chg="add del mod ord">
          <ac:chgData name="Mirunaalini K J" userId="edd44ff2-70b8-4eeb-89b4-8cd79c128b12" providerId="ADAL" clId="{26CB9E75-CEAC-46FA-BDEB-DCAC1C32BD43}" dt="2025-03-26T15:25:13.205" v="140"/>
          <ac:picMkLst>
            <pc:docMk/>
            <pc:sldMk cId="3887312585" sldId="258"/>
            <ac:picMk id="2" creationId="{EFD87A44-40C9-EA86-BCD7-62B40F907440}"/>
          </ac:picMkLst>
        </pc:picChg>
        <pc:picChg chg="add mod">
          <ac:chgData name="Mirunaalini K J" userId="edd44ff2-70b8-4eeb-89b4-8cd79c128b12" providerId="ADAL" clId="{26CB9E75-CEAC-46FA-BDEB-DCAC1C32BD43}" dt="2025-03-26T15:25:13.205" v="140"/>
          <ac:picMkLst>
            <pc:docMk/>
            <pc:sldMk cId="3887312585" sldId="258"/>
            <ac:picMk id="7" creationId="{5D82EA37-424D-6C66-787C-A46D5FBBDC4B}"/>
          </ac:picMkLst>
        </pc:picChg>
        <pc:picChg chg="add del mod">
          <ac:chgData name="Mirunaalini K J" userId="edd44ff2-70b8-4eeb-89b4-8cd79c128b12" providerId="ADAL" clId="{26CB9E75-CEAC-46FA-BDEB-DCAC1C32BD43}" dt="2025-03-26T15:07:58.788" v="117"/>
          <ac:picMkLst>
            <pc:docMk/>
            <pc:sldMk cId="3887312585" sldId="258"/>
            <ac:picMk id="9" creationId="{32B6F7DB-3983-7E70-D0E4-0B2A9D0C29DD}"/>
          </ac:picMkLst>
        </pc:picChg>
      </pc:sldChg>
      <pc:sldChg chg="addSp delSp modSp mod modTransition modAnim">
        <pc:chgData name="Mirunaalini K J" userId="edd44ff2-70b8-4eeb-89b4-8cd79c128b12" providerId="ADAL" clId="{26CB9E75-CEAC-46FA-BDEB-DCAC1C32BD43}" dt="2025-03-26T15:25:13.205" v="140"/>
        <pc:sldMkLst>
          <pc:docMk/>
          <pc:sldMk cId="1132309247" sldId="259"/>
        </pc:sldMkLst>
        <pc:picChg chg="add del mod ord">
          <ac:chgData name="Mirunaalini K J" userId="edd44ff2-70b8-4eeb-89b4-8cd79c128b12" providerId="ADAL" clId="{26CB9E75-CEAC-46FA-BDEB-DCAC1C32BD43}" dt="2025-03-26T15:25:13.205" v="140"/>
          <ac:picMkLst>
            <pc:docMk/>
            <pc:sldMk cId="1132309247" sldId="259"/>
            <ac:picMk id="4" creationId="{D90153FB-BCDE-D915-2813-C84D9D418662}"/>
          </ac:picMkLst>
        </pc:picChg>
        <pc:picChg chg="add mod">
          <ac:chgData name="Mirunaalini K J" userId="edd44ff2-70b8-4eeb-89b4-8cd79c128b12" providerId="ADAL" clId="{26CB9E75-CEAC-46FA-BDEB-DCAC1C32BD43}" dt="2025-03-26T15:25:13.205" v="140"/>
          <ac:picMkLst>
            <pc:docMk/>
            <pc:sldMk cId="1132309247" sldId="259"/>
            <ac:picMk id="5" creationId="{4D9FBED0-8E1D-2820-0E04-34D8F33975A9}"/>
          </ac:picMkLst>
        </pc:picChg>
        <pc:picChg chg="add del mod">
          <ac:chgData name="Mirunaalini K J" userId="edd44ff2-70b8-4eeb-89b4-8cd79c128b12" providerId="ADAL" clId="{26CB9E75-CEAC-46FA-BDEB-DCAC1C32BD43}" dt="2025-03-26T15:07:58.788" v="117"/>
          <ac:picMkLst>
            <pc:docMk/>
            <pc:sldMk cId="1132309247" sldId="259"/>
            <ac:picMk id="6" creationId="{446693F1-C168-1A54-56EF-CBCE98E70B8A}"/>
          </ac:picMkLst>
        </pc:picChg>
      </pc:sldChg>
      <pc:sldChg chg="addSp delSp modSp mod modTransition modAnim">
        <pc:chgData name="Mirunaalini K J" userId="edd44ff2-70b8-4eeb-89b4-8cd79c128b12" providerId="ADAL" clId="{26CB9E75-CEAC-46FA-BDEB-DCAC1C32BD43}" dt="2025-03-26T15:25:13.205" v="140"/>
        <pc:sldMkLst>
          <pc:docMk/>
          <pc:sldMk cId="1937542973" sldId="260"/>
        </pc:sldMkLst>
        <pc:picChg chg="add del mod ord">
          <ac:chgData name="Mirunaalini K J" userId="edd44ff2-70b8-4eeb-89b4-8cd79c128b12" providerId="ADAL" clId="{26CB9E75-CEAC-46FA-BDEB-DCAC1C32BD43}" dt="2025-03-26T15:25:13.205" v="140"/>
          <ac:picMkLst>
            <pc:docMk/>
            <pc:sldMk cId="1937542973" sldId="260"/>
            <ac:picMk id="2" creationId="{9B5EEE97-4618-081E-69AC-95DF0615DD30}"/>
          </ac:picMkLst>
        </pc:picChg>
        <pc:picChg chg="add del mod">
          <ac:chgData name="Mirunaalini K J" userId="edd44ff2-70b8-4eeb-89b4-8cd79c128b12" providerId="ADAL" clId="{26CB9E75-CEAC-46FA-BDEB-DCAC1C32BD43}" dt="2025-03-26T15:07:58.788" v="117"/>
          <ac:picMkLst>
            <pc:docMk/>
            <pc:sldMk cId="1937542973" sldId="260"/>
            <ac:picMk id="10" creationId="{69CFAA48-B0EB-C291-70F7-48A63CA66E1C}"/>
          </ac:picMkLst>
        </pc:picChg>
        <pc:picChg chg="add mod">
          <ac:chgData name="Mirunaalini K J" userId="edd44ff2-70b8-4eeb-89b4-8cd79c128b12" providerId="ADAL" clId="{26CB9E75-CEAC-46FA-BDEB-DCAC1C32BD43}" dt="2025-03-26T15:25:13.205" v="140"/>
          <ac:picMkLst>
            <pc:docMk/>
            <pc:sldMk cId="1937542973" sldId="260"/>
            <ac:picMk id="11" creationId="{13CE5947-F730-1AF4-6089-497281D61046}"/>
          </ac:picMkLst>
        </pc:picChg>
        <pc:inkChg chg="add">
          <ac:chgData name="Mirunaalini K J" userId="edd44ff2-70b8-4eeb-89b4-8cd79c128b12" providerId="ADAL" clId="{26CB9E75-CEAC-46FA-BDEB-DCAC1C32BD43}" dt="2025-03-26T15:25:13.205" v="140"/>
          <ac:inkMkLst>
            <pc:docMk/>
            <pc:sldMk cId="1937542973" sldId="260"/>
            <ac:inkMk id="5" creationId="{ED9A827C-AF08-F827-6170-EDDD8A2D145E}"/>
          </ac:inkMkLst>
        </pc:inkChg>
        <pc:inkChg chg="add del">
          <ac:chgData name="Mirunaalini K J" userId="edd44ff2-70b8-4eeb-89b4-8cd79c128b12" providerId="ADAL" clId="{26CB9E75-CEAC-46FA-BDEB-DCAC1C32BD43}" dt="2025-03-26T15:07:58.788" v="117"/>
          <ac:inkMkLst>
            <pc:docMk/>
            <pc:sldMk cId="1937542973" sldId="260"/>
            <ac:inkMk id="7" creationId="{7A096501-9F97-F651-6A82-31A3224806DF}"/>
          </ac:inkMkLst>
        </pc:inkChg>
      </pc:sldChg>
      <pc:sldChg chg="addSp modSp modTransition">
        <pc:chgData name="Mirunaalini K J" userId="edd44ff2-70b8-4eeb-89b4-8cd79c128b12" providerId="ADAL" clId="{26CB9E75-CEAC-46FA-BDEB-DCAC1C32BD43}" dt="2025-03-26T15:25:13.205" v="140"/>
        <pc:sldMkLst>
          <pc:docMk/>
          <pc:sldMk cId="3995473547" sldId="263"/>
        </pc:sldMkLst>
        <pc:picChg chg="add mod">
          <ac:chgData name="Mirunaalini K J" userId="edd44ff2-70b8-4eeb-89b4-8cd79c128b12" providerId="ADAL" clId="{26CB9E75-CEAC-46FA-BDEB-DCAC1C32BD43}" dt="2025-03-26T15:25:13.205" v="140"/>
          <ac:picMkLst>
            <pc:docMk/>
            <pc:sldMk cId="3995473547" sldId="263"/>
            <ac:picMk id="6" creationId="{73D12128-5880-684F-D459-3571F1C7657C}"/>
          </ac:picMkLst>
        </pc:picChg>
        <pc:inkChg chg="add">
          <ac:chgData name="Mirunaalini K J" userId="edd44ff2-70b8-4eeb-89b4-8cd79c128b12" providerId="ADAL" clId="{26CB9E75-CEAC-46FA-BDEB-DCAC1C32BD43}" dt="2025-03-26T15:25:13.205" v="140"/>
          <ac:inkMkLst>
            <pc:docMk/>
            <pc:sldMk cId="3995473547" sldId="263"/>
            <ac:inkMk id="5" creationId="{37291161-4E04-000E-AF20-A96BB3EE9FD9}"/>
          </ac:inkMkLst>
        </pc:inkChg>
      </pc:sldChg>
      <pc:sldChg chg="addSp delSp modSp mod modTransition modAnim">
        <pc:chgData name="Mirunaalini K J" userId="edd44ff2-70b8-4eeb-89b4-8cd79c128b12" providerId="ADAL" clId="{26CB9E75-CEAC-46FA-BDEB-DCAC1C32BD43}" dt="2025-03-26T15:25:13.205" v="140"/>
        <pc:sldMkLst>
          <pc:docMk/>
          <pc:sldMk cId="1855643833" sldId="264"/>
        </pc:sldMkLst>
        <pc:picChg chg="add del mod ord">
          <ac:chgData name="Mirunaalini K J" userId="edd44ff2-70b8-4eeb-89b4-8cd79c128b12" providerId="ADAL" clId="{26CB9E75-CEAC-46FA-BDEB-DCAC1C32BD43}" dt="2025-03-26T15:25:13.205" v="140"/>
          <ac:picMkLst>
            <pc:docMk/>
            <pc:sldMk cId="1855643833" sldId="264"/>
            <ac:picMk id="4" creationId="{98123991-226E-E375-ADA0-DE7C26489985}"/>
          </ac:picMkLst>
        </pc:picChg>
        <pc:picChg chg="add mod">
          <ac:chgData name="Mirunaalini K J" userId="edd44ff2-70b8-4eeb-89b4-8cd79c128b12" providerId="ADAL" clId="{26CB9E75-CEAC-46FA-BDEB-DCAC1C32BD43}" dt="2025-03-26T15:25:13.205" v="140"/>
          <ac:picMkLst>
            <pc:docMk/>
            <pc:sldMk cId="1855643833" sldId="264"/>
            <ac:picMk id="5" creationId="{7CE6D3DA-D3F9-CC75-C40D-B4C6E5519C78}"/>
          </ac:picMkLst>
        </pc:picChg>
        <pc:picChg chg="add del mod">
          <ac:chgData name="Mirunaalini K J" userId="edd44ff2-70b8-4eeb-89b4-8cd79c128b12" providerId="ADAL" clId="{26CB9E75-CEAC-46FA-BDEB-DCAC1C32BD43}" dt="2025-03-26T15:07:58.788" v="117"/>
          <ac:picMkLst>
            <pc:docMk/>
            <pc:sldMk cId="1855643833" sldId="264"/>
            <ac:picMk id="6" creationId="{90CF4DC4-26F6-62A8-4C01-9B11FDFD001E}"/>
          </ac:picMkLst>
        </pc:picChg>
      </pc:sldChg>
      <pc:sldChg chg="addSp modSp modTransition">
        <pc:chgData name="Mirunaalini K J" userId="edd44ff2-70b8-4eeb-89b4-8cd79c128b12" providerId="ADAL" clId="{26CB9E75-CEAC-46FA-BDEB-DCAC1C32BD43}" dt="2025-03-26T15:25:13.205" v="140"/>
        <pc:sldMkLst>
          <pc:docMk/>
          <pc:sldMk cId="2364948841" sldId="265"/>
        </pc:sldMkLst>
        <pc:picChg chg="add mod">
          <ac:chgData name="Mirunaalini K J" userId="edd44ff2-70b8-4eeb-89b4-8cd79c128b12" providerId="ADAL" clId="{26CB9E75-CEAC-46FA-BDEB-DCAC1C32BD43}" dt="2025-03-26T15:25:13.205" v="140"/>
          <ac:picMkLst>
            <pc:docMk/>
            <pc:sldMk cId="2364948841" sldId="265"/>
            <ac:picMk id="6" creationId="{DAEBA480-3487-36D2-3562-AC7F96AFC79A}"/>
          </ac:picMkLst>
        </pc:picChg>
      </pc:sldChg>
      <pc:sldChg chg="addSp modSp modTransition">
        <pc:chgData name="Mirunaalini K J" userId="edd44ff2-70b8-4eeb-89b4-8cd79c128b12" providerId="ADAL" clId="{26CB9E75-CEAC-46FA-BDEB-DCAC1C32BD43}" dt="2025-03-26T15:25:13.205" v="140"/>
        <pc:sldMkLst>
          <pc:docMk/>
          <pc:sldMk cId="1446510362" sldId="266"/>
        </pc:sldMkLst>
        <pc:picChg chg="add mod">
          <ac:chgData name="Mirunaalini K J" userId="edd44ff2-70b8-4eeb-89b4-8cd79c128b12" providerId="ADAL" clId="{26CB9E75-CEAC-46FA-BDEB-DCAC1C32BD43}" dt="2025-03-26T15:25:13.205" v="140"/>
          <ac:picMkLst>
            <pc:docMk/>
            <pc:sldMk cId="1446510362" sldId="266"/>
            <ac:picMk id="7" creationId="{539641C3-CDA3-77E8-18C1-0473A6F417CD}"/>
          </ac:picMkLst>
        </pc:picChg>
        <pc:inkChg chg="add">
          <ac:chgData name="Mirunaalini K J" userId="edd44ff2-70b8-4eeb-89b4-8cd79c128b12" providerId="ADAL" clId="{26CB9E75-CEAC-46FA-BDEB-DCAC1C32BD43}" dt="2025-03-26T15:25:13.205" v="140"/>
          <ac:inkMkLst>
            <pc:docMk/>
            <pc:sldMk cId="1446510362" sldId="266"/>
            <ac:inkMk id="6" creationId="{C3322F38-1AFB-BF4E-51FB-3F42546A4D79}"/>
          </ac:inkMkLst>
        </pc:inkChg>
      </pc:sldChg>
      <pc:sldChg chg="addSp modSp modTransition">
        <pc:chgData name="Mirunaalini K J" userId="edd44ff2-70b8-4eeb-89b4-8cd79c128b12" providerId="ADAL" clId="{26CB9E75-CEAC-46FA-BDEB-DCAC1C32BD43}" dt="2025-03-26T15:25:13.205" v="140"/>
        <pc:sldMkLst>
          <pc:docMk/>
          <pc:sldMk cId="1517086091" sldId="267"/>
        </pc:sldMkLst>
        <pc:picChg chg="add mod">
          <ac:chgData name="Mirunaalini K J" userId="edd44ff2-70b8-4eeb-89b4-8cd79c128b12" providerId="ADAL" clId="{26CB9E75-CEAC-46FA-BDEB-DCAC1C32BD43}" dt="2025-03-26T15:25:13.205" v="140"/>
          <ac:picMkLst>
            <pc:docMk/>
            <pc:sldMk cId="1517086091" sldId="267"/>
            <ac:picMk id="19" creationId="{24447DDD-A407-559C-0D73-414BD5205B0F}"/>
          </ac:picMkLst>
        </pc:picChg>
      </pc:sldChg>
      <pc:sldChg chg="addSp modSp modTransition">
        <pc:chgData name="Mirunaalini K J" userId="edd44ff2-70b8-4eeb-89b4-8cd79c128b12" providerId="ADAL" clId="{26CB9E75-CEAC-46FA-BDEB-DCAC1C32BD43}" dt="2025-03-26T15:25:13.205" v="140"/>
        <pc:sldMkLst>
          <pc:docMk/>
          <pc:sldMk cId="965753336" sldId="268"/>
        </pc:sldMkLst>
        <pc:picChg chg="add mod">
          <ac:chgData name="Mirunaalini K J" userId="edd44ff2-70b8-4eeb-89b4-8cd79c128b12" providerId="ADAL" clId="{26CB9E75-CEAC-46FA-BDEB-DCAC1C32BD43}" dt="2025-03-26T15:25:13.205" v="140"/>
          <ac:picMkLst>
            <pc:docMk/>
            <pc:sldMk cId="965753336" sldId="268"/>
            <ac:picMk id="19" creationId="{95F96295-39D2-B5D2-10AB-B9A76AF41FC8}"/>
          </ac:picMkLst>
        </pc:picChg>
      </pc:sldChg>
      <pc:sldChg chg="addSp modSp modTransition">
        <pc:chgData name="Mirunaalini K J" userId="edd44ff2-70b8-4eeb-89b4-8cd79c128b12" providerId="ADAL" clId="{26CB9E75-CEAC-46FA-BDEB-DCAC1C32BD43}" dt="2025-03-26T15:25:13.205" v="140"/>
        <pc:sldMkLst>
          <pc:docMk/>
          <pc:sldMk cId="2913083899" sldId="282"/>
        </pc:sldMkLst>
        <pc:picChg chg="add mod">
          <ac:chgData name="Mirunaalini K J" userId="edd44ff2-70b8-4eeb-89b4-8cd79c128b12" providerId="ADAL" clId="{26CB9E75-CEAC-46FA-BDEB-DCAC1C32BD43}" dt="2025-03-26T15:25:13.205" v="140"/>
          <ac:picMkLst>
            <pc:docMk/>
            <pc:sldMk cId="2913083899" sldId="282"/>
            <ac:picMk id="6" creationId="{09853B00-115C-AE81-EB5D-C0BD03A639EB}"/>
          </ac:picMkLst>
        </pc:picChg>
      </pc:sldChg>
      <pc:sldChg chg="addSp modSp modTransition">
        <pc:chgData name="Mirunaalini K J" userId="edd44ff2-70b8-4eeb-89b4-8cd79c128b12" providerId="ADAL" clId="{26CB9E75-CEAC-46FA-BDEB-DCAC1C32BD43}" dt="2025-03-26T15:25:13.205" v="140"/>
        <pc:sldMkLst>
          <pc:docMk/>
          <pc:sldMk cId="1257927955" sldId="283"/>
        </pc:sldMkLst>
        <pc:picChg chg="add mod">
          <ac:chgData name="Mirunaalini K J" userId="edd44ff2-70b8-4eeb-89b4-8cd79c128b12" providerId="ADAL" clId="{26CB9E75-CEAC-46FA-BDEB-DCAC1C32BD43}" dt="2025-03-26T15:25:13.205" v="140"/>
          <ac:picMkLst>
            <pc:docMk/>
            <pc:sldMk cId="1257927955" sldId="283"/>
            <ac:picMk id="5" creationId="{017E58E4-EC33-D804-B745-0E6FFBE8FD5B}"/>
          </ac:picMkLst>
        </pc:picChg>
      </pc:sldChg>
      <pc:sldChg chg="addSp modSp modTransition">
        <pc:chgData name="Mirunaalini K J" userId="edd44ff2-70b8-4eeb-89b4-8cd79c128b12" providerId="ADAL" clId="{26CB9E75-CEAC-46FA-BDEB-DCAC1C32BD43}" dt="2025-03-26T15:25:13.205" v="140"/>
        <pc:sldMkLst>
          <pc:docMk/>
          <pc:sldMk cId="3805738323" sldId="284"/>
        </pc:sldMkLst>
        <pc:picChg chg="add mod">
          <ac:chgData name="Mirunaalini K J" userId="edd44ff2-70b8-4eeb-89b4-8cd79c128b12" providerId="ADAL" clId="{26CB9E75-CEAC-46FA-BDEB-DCAC1C32BD43}" dt="2025-03-26T15:25:13.205" v="140"/>
          <ac:picMkLst>
            <pc:docMk/>
            <pc:sldMk cId="3805738323" sldId="284"/>
            <ac:picMk id="5" creationId="{186B74A9-F516-3342-A445-8055B60019A1}"/>
          </ac:picMkLst>
        </pc:picChg>
      </pc:sldChg>
      <pc:sldChg chg="addSp modSp modTransition">
        <pc:chgData name="Mirunaalini K J" userId="edd44ff2-70b8-4eeb-89b4-8cd79c128b12" providerId="ADAL" clId="{26CB9E75-CEAC-46FA-BDEB-DCAC1C32BD43}" dt="2025-03-26T15:25:13.205" v="140"/>
        <pc:sldMkLst>
          <pc:docMk/>
          <pc:sldMk cId="2571932654" sldId="285"/>
        </pc:sldMkLst>
        <pc:picChg chg="add mod">
          <ac:chgData name="Mirunaalini K J" userId="edd44ff2-70b8-4eeb-89b4-8cd79c128b12" providerId="ADAL" clId="{26CB9E75-CEAC-46FA-BDEB-DCAC1C32BD43}" dt="2025-03-26T15:25:13.205" v="140"/>
          <ac:picMkLst>
            <pc:docMk/>
            <pc:sldMk cId="2571932654" sldId="285"/>
            <ac:picMk id="7" creationId="{218D362D-20E5-1F4E-A0F1-E44010F6C61E}"/>
          </ac:picMkLst>
        </pc:picChg>
        <pc:inkChg chg="add">
          <ac:chgData name="Mirunaalini K J" userId="edd44ff2-70b8-4eeb-89b4-8cd79c128b12" providerId="ADAL" clId="{26CB9E75-CEAC-46FA-BDEB-DCAC1C32BD43}" dt="2025-03-26T15:25:13.205" v="140"/>
          <ac:inkMkLst>
            <pc:docMk/>
            <pc:sldMk cId="2571932654" sldId="285"/>
            <ac:inkMk id="6" creationId="{1AD7DFC0-DD12-6BD3-439B-2D17D39FB1BE}"/>
          </ac:inkMkLst>
        </pc:inkChg>
      </pc:sldChg>
      <pc:sldChg chg="addSp modSp modTransition">
        <pc:chgData name="Mirunaalini K J" userId="edd44ff2-70b8-4eeb-89b4-8cd79c128b12" providerId="ADAL" clId="{26CB9E75-CEAC-46FA-BDEB-DCAC1C32BD43}" dt="2025-03-26T15:25:13.205" v="140"/>
        <pc:sldMkLst>
          <pc:docMk/>
          <pc:sldMk cId="885217290" sldId="286"/>
        </pc:sldMkLst>
        <pc:picChg chg="add mod">
          <ac:chgData name="Mirunaalini K J" userId="edd44ff2-70b8-4eeb-89b4-8cd79c128b12" providerId="ADAL" clId="{26CB9E75-CEAC-46FA-BDEB-DCAC1C32BD43}" dt="2025-03-26T15:25:13.205" v="140"/>
          <ac:picMkLst>
            <pc:docMk/>
            <pc:sldMk cId="885217290" sldId="286"/>
            <ac:picMk id="7" creationId="{BD2034B0-2CE0-E9A9-904F-E215F8CADA73}"/>
          </ac:picMkLst>
        </pc:picChg>
        <pc:inkChg chg="add">
          <ac:chgData name="Mirunaalini K J" userId="edd44ff2-70b8-4eeb-89b4-8cd79c128b12" providerId="ADAL" clId="{26CB9E75-CEAC-46FA-BDEB-DCAC1C32BD43}" dt="2025-03-26T15:25:13.205" v="140"/>
          <ac:inkMkLst>
            <pc:docMk/>
            <pc:sldMk cId="885217290" sldId="286"/>
            <ac:inkMk id="6" creationId="{6B279DF4-B4A4-5628-C412-51EC7D54A418}"/>
          </ac:inkMkLst>
        </pc:inkChg>
      </pc:sldChg>
      <pc:sldChg chg="addSp delSp modSp add mod modTransition">
        <pc:chgData name="Mirunaalini K J" userId="edd44ff2-70b8-4eeb-89b4-8cd79c128b12" providerId="ADAL" clId="{26CB9E75-CEAC-46FA-BDEB-DCAC1C32BD43}" dt="2025-03-26T15:25:13.205" v="140"/>
        <pc:sldMkLst>
          <pc:docMk/>
          <pc:sldMk cId="10253894" sldId="287"/>
        </pc:sldMkLst>
        <pc:spChg chg="mod">
          <ac:chgData name="Mirunaalini K J" userId="edd44ff2-70b8-4eeb-89b4-8cd79c128b12" providerId="ADAL" clId="{26CB9E75-CEAC-46FA-BDEB-DCAC1C32BD43}" dt="2025-03-26T14:44:21.079" v="22" actId="20577"/>
          <ac:spMkLst>
            <pc:docMk/>
            <pc:sldMk cId="10253894" sldId="287"/>
            <ac:spMk id="2" creationId="{2F08B49D-1F6C-590F-2D4E-9723C9CAEB74}"/>
          </ac:spMkLst>
        </pc:spChg>
        <pc:spChg chg="del mod">
          <ac:chgData name="Mirunaalini K J" userId="edd44ff2-70b8-4eeb-89b4-8cd79c128b12" providerId="ADAL" clId="{26CB9E75-CEAC-46FA-BDEB-DCAC1C32BD43}" dt="2025-03-26T14:44:28.285" v="24"/>
          <ac:spMkLst>
            <pc:docMk/>
            <pc:sldMk cId="10253894" sldId="287"/>
            <ac:spMk id="3" creationId="{F16B9A58-64DB-FE1E-0B3E-507DF605DC70}"/>
          </ac:spMkLst>
        </pc:spChg>
        <pc:spChg chg="add">
          <ac:chgData name="Mirunaalini K J" userId="edd44ff2-70b8-4eeb-89b4-8cd79c128b12" providerId="ADAL" clId="{26CB9E75-CEAC-46FA-BDEB-DCAC1C32BD43}" dt="2025-03-26T14:44:08.476" v="19"/>
          <ac:spMkLst>
            <pc:docMk/>
            <pc:sldMk cId="10253894" sldId="287"/>
            <ac:spMk id="4" creationId="{01EE5F67-CE34-DD59-E3BC-6F508DAB1730}"/>
          </ac:spMkLst>
        </pc:spChg>
        <pc:spChg chg="add mod">
          <ac:chgData name="Mirunaalini K J" userId="edd44ff2-70b8-4eeb-89b4-8cd79c128b12" providerId="ADAL" clId="{26CB9E75-CEAC-46FA-BDEB-DCAC1C32BD43}" dt="2025-03-26T14:44:55.233" v="26" actId="14100"/>
          <ac:spMkLst>
            <pc:docMk/>
            <pc:sldMk cId="10253894" sldId="287"/>
            <ac:spMk id="5" creationId="{0EC0D076-4CF0-5382-B467-31C3730B4583}"/>
          </ac:spMkLst>
        </pc:spChg>
        <pc:picChg chg="add mod">
          <ac:chgData name="Mirunaalini K J" userId="edd44ff2-70b8-4eeb-89b4-8cd79c128b12" providerId="ADAL" clId="{26CB9E75-CEAC-46FA-BDEB-DCAC1C32BD43}" dt="2025-03-26T15:25:13.205" v="140"/>
          <ac:picMkLst>
            <pc:docMk/>
            <pc:sldMk cId="10253894" sldId="287"/>
            <ac:picMk id="7" creationId="{B57406E6-E9E9-1468-3C5F-F773F4DF1E5D}"/>
          </ac:picMkLst>
        </pc:picChg>
        <pc:inkChg chg="add">
          <ac:chgData name="Mirunaalini K J" userId="edd44ff2-70b8-4eeb-89b4-8cd79c128b12" providerId="ADAL" clId="{26CB9E75-CEAC-46FA-BDEB-DCAC1C32BD43}" dt="2025-03-26T15:25:13.205" v="140"/>
          <ac:inkMkLst>
            <pc:docMk/>
            <pc:sldMk cId="10253894" sldId="287"/>
            <ac:inkMk id="6" creationId="{A0573843-8DA5-314F-0C73-BC10CAC7A77A}"/>
          </ac:inkMkLst>
        </pc:inkChg>
      </pc:sldChg>
      <pc:sldChg chg="addSp delSp modSp add mod ord modTransition">
        <pc:chgData name="Mirunaalini K J" userId="edd44ff2-70b8-4eeb-89b4-8cd79c128b12" providerId="ADAL" clId="{26CB9E75-CEAC-46FA-BDEB-DCAC1C32BD43}" dt="2025-03-26T15:25:13.205" v="140"/>
        <pc:sldMkLst>
          <pc:docMk/>
          <pc:sldMk cId="386052379" sldId="288"/>
        </pc:sldMkLst>
        <pc:spChg chg="mod">
          <ac:chgData name="Mirunaalini K J" userId="edd44ff2-70b8-4eeb-89b4-8cd79c128b12" providerId="ADAL" clId="{26CB9E75-CEAC-46FA-BDEB-DCAC1C32BD43}" dt="2025-03-26T14:46:54.505" v="67" actId="14100"/>
          <ac:spMkLst>
            <pc:docMk/>
            <pc:sldMk cId="386052379" sldId="288"/>
            <ac:spMk id="2" creationId="{E04F8AC1-F9C3-E247-6001-F9C2E437B727}"/>
          </ac:spMkLst>
        </pc:spChg>
        <pc:spChg chg="del mod">
          <ac:chgData name="Mirunaalini K J" userId="edd44ff2-70b8-4eeb-89b4-8cd79c128b12" providerId="ADAL" clId="{26CB9E75-CEAC-46FA-BDEB-DCAC1C32BD43}" dt="2025-03-26T14:45:35.549" v="56"/>
          <ac:spMkLst>
            <pc:docMk/>
            <pc:sldMk cId="386052379" sldId="288"/>
            <ac:spMk id="3" creationId="{C0B56E8B-FD8B-3FA8-79FD-D630DD82173E}"/>
          </ac:spMkLst>
        </pc:spChg>
        <pc:spChg chg="add mod">
          <ac:chgData name="Mirunaalini K J" userId="edd44ff2-70b8-4eeb-89b4-8cd79c128b12" providerId="ADAL" clId="{26CB9E75-CEAC-46FA-BDEB-DCAC1C32BD43}" dt="2025-03-26T14:45:56.318" v="58" actId="14100"/>
          <ac:spMkLst>
            <pc:docMk/>
            <pc:sldMk cId="386052379" sldId="288"/>
            <ac:spMk id="4" creationId="{E7E0C406-28D4-94E7-04D4-A935D5184DF3}"/>
          </ac:spMkLst>
        </pc:spChg>
        <pc:spChg chg="add mod">
          <ac:chgData name="Mirunaalini K J" userId="edd44ff2-70b8-4eeb-89b4-8cd79c128b12" providerId="ADAL" clId="{26CB9E75-CEAC-46FA-BDEB-DCAC1C32BD43}" dt="2025-03-26T14:46:20.294" v="61" actId="14100"/>
          <ac:spMkLst>
            <pc:docMk/>
            <pc:sldMk cId="386052379" sldId="288"/>
            <ac:spMk id="6" creationId="{529250D3-455B-3FFA-0749-2DBD4AB03D48}"/>
          </ac:spMkLst>
        </pc:spChg>
        <pc:picChg chg="add mod">
          <ac:chgData name="Mirunaalini K J" userId="edd44ff2-70b8-4eeb-89b4-8cd79c128b12" providerId="ADAL" clId="{26CB9E75-CEAC-46FA-BDEB-DCAC1C32BD43}" dt="2025-03-26T15:25:13.205" v="140"/>
          <ac:picMkLst>
            <pc:docMk/>
            <pc:sldMk cId="386052379" sldId="288"/>
            <ac:picMk id="8" creationId="{BCE9D4AC-1A89-0D92-C0D2-241957F5A23F}"/>
          </ac:picMkLst>
        </pc:picChg>
        <pc:inkChg chg="add">
          <ac:chgData name="Mirunaalini K J" userId="edd44ff2-70b8-4eeb-89b4-8cd79c128b12" providerId="ADAL" clId="{26CB9E75-CEAC-46FA-BDEB-DCAC1C32BD43}" dt="2025-03-26T15:25:13.205" v="140"/>
          <ac:inkMkLst>
            <pc:docMk/>
            <pc:sldMk cId="386052379" sldId="288"/>
            <ac:inkMk id="7" creationId="{C9F412A3-9BB8-4ECA-F3F8-4A5E4409C703}"/>
          </ac:inkMkLst>
        </pc:inkChg>
      </pc:sldChg>
      <pc:sldChg chg="addSp delSp modSp add mod ord modTransition">
        <pc:chgData name="Mirunaalini K J" userId="edd44ff2-70b8-4eeb-89b4-8cd79c128b12" providerId="ADAL" clId="{26CB9E75-CEAC-46FA-BDEB-DCAC1C32BD43}" dt="2025-03-26T15:25:13.205" v="140"/>
        <pc:sldMkLst>
          <pc:docMk/>
          <pc:sldMk cId="3471092905" sldId="289"/>
        </pc:sldMkLst>
        <pc:spChg chg="mod">
          <ac:chgData name="Mirunaalini K J" userId="edd44ff2-70b8-4eeb-89b4-8cd79c128b12" providerId="ADAL" clId="{26CB9E75-CEAC-46FA-BDEB-DCAC1C32BD43}" dt="2025-03-26T14:47:16.498" v="70" actId="14100"/>
          <ac:spMkLst>
            <pc:docMk/>
            <pc:sldMk cId="3471092905" sldId="289"/>
            <ac:spMk id="2" creationId="{6C726F0B-B5FA-6288-19E7-03B4776707A4}"/>
          </ac:spMkLst>
        </pc:spChg>
        <pc:spChg chg="del mod">
          <ac:chgData name="Mirunaalini K J" userId="edd44ff2-70b8-4eeb-89b4-8cd79c128b12" providerId="ADAL" clId="{26CB9E75-CEAC-46FA-BDEB-DCAC1C32BD43}" dt="2025-03-26T14:47:38.123" v="99"/>
          <ac:spMkLst>
            <pc:docMk/>
            <pc:sldMk cId="3471092905" sldId="289"/>
            <ac:spMk id="3" creationId="{A4197689-7504-5831-3C2B-A42C5ADF3AA2}"/>
          </ac:spMkLst>
        </pc:spChg>
        <pc:spChg chg="add mod">
          <ac:chgData name="Mirunaalini K J" userId="edd44ff2-70b8-4eeb-89b4-8cd79c128b12" providerId="ADAL" clId="{26CB9E75-CEAC-46FA-BDEB-DCAC1C32BD43}" dt="2025-03-26T14:47:51.502" v="101" actId="14100"/>
          <ac:spMkLst>
            <pc:docMk/>
            <pc:sldMk cId="3471092905" sldId="289"/>
            <ac:spMk id="4" creationId="{BEE2892B-05C0-C03E-FA75-ADB5E20D3114}"/>
          </ac:spMkLst>
        </pc:spChg>
        <pc:spChg chg="add mod">
          <ac:chgData name="Mirunaalini K J" userId="edd44ff2-70b8-4eeb-89b4-8cd79c128b12" providerId="ADAL" clId="{26CB9E75-CEAC-46FA-BDEB-DCAC1C32BD43}" dt="2025-03-26T14:48:16.744" v="104" actId="1076"/>
          <ac:spMkLst>
            <pc:docMk/>
            <pc:sldMk cId="3471092905" sldId="289"/>
            <ac:spMk id="6" creationId="{FCA14058-3803-7B6D-24CE-EECC488DFB34}"/>
          </ac:spMkLst>
        </pc:spChg>
        <pc:picChg chg="add mod">
          <ac:chgData name="Mirunaalini K J" userId="edd44ff2-70b8-4eeb-89b4-8cd79c128b12" providerId="ADAL" clId="{26CB9E75-CEAC-46FA-BDEB-DCAC1C32BD43}" dt="2025-03-26T15:25:13.205" v="140"/>
          <ac:picMkLst>
            <pc:docMk/>
            <pc:sldMk cId="3471092905" sldId="289"/>
            <ac:picMk id="7" creationId="{C25EABF1-7A50-E0AA-C0C2-BF92234FA4ED}"/>
          </ac:picMkLst>
        </pc:picChg>
      </pc:sldChg>
    </pc:docChg>
  </pc:docChgLst>
</pc:chgInfo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03-26T15:08:47.876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3743">
    <iact:property name="dataType"/>
    <iact:actionData xml:id="d0">
      <inkml:trace xmlns:inkml="http://www.w3.org/2003/InkML" xml:id="stk0" contextRef="#ctx0" brushRef="#br0">18340 4247 0,'-97'0'202,"-72"24"-196,23 0 0,-48 25 2,97-49-2,-97 24 4,48-24-6,1 24 3,-25-24 3,24 0-5,-24 0 1,1 0 3,-1 0-4,0 0 3,49 0-1,-49 0 0,73 0 1,0 0-2,-49 0 1,49-24 1,-24 24-2,48 0 2,-72-24 0,72 24-3,-24-25 5,0 1-5,0 24 2,24 0 0,0-24 2,0 24-4,1-24 2,47 24 0,-23 0 0,24 0 0,-1 0 0,-23 0 2,48-25-3,-25 25 22,1 0-6,24-24-1,-145-49-14,48-24 0,0 49 0,0-25 2,24 49-4,49-49 4,24 49-4,-25 24 2,25-25 9,-24 25-10,0 0 17,24-24-10,-25-25 0,1-23-5,24 23-1,-24 1-1,24 23 8,0 1-6,-24 0-1,24 0 1,0-1-1,0 1-1,0 0 16,0-49-14,0-24-2,24 73 1,0-49 2,0 0-3,25-24-1,-25 73 6,-24-1-7,25 1 4,-25 0 0,0-25 13,24 1-14,0 24-1,25-25 2,-25-24 0,73-24-2,-49 49 2,1-25-1,48 0-2,-49 49 2,-23-25 2,-1 25-1,24-25-3,1 1 9,-25 24-6,1 24-1,23-25-1,1-23 4,72 23-6,-24-23 4,73-1-1,-25 1 0,49 24-1,-24 24 2,-49 0 0,1 0-1,-49 0-1,24 0 1,0 0 0,-49 0 1,25 24-1,24-24-1,0 48 1,-48-23 1,96-1 1,-24 0-3,98 0-1,-25 25 3,-49-25-1,49 1 0,-97-1 0,98 73 2,-123-97-3,25 0 2,-24 24-2,0 0 3,0 1-4,-25-25 3,1 24 0,-25 0-3,73 0 5,-48 25-6,23-25 5,1 1-4,-24-1 3,23 24-2,25 1 4,-48 24-3,0-49-2,-49 0 2,24-24 9,-24 25-11,24-25 2,-24 24 0,24-24 2,1 24 11,-1-24-6,0 0-6,-24 73-3,49-49 3,-1 25-1,-24-25 2,25 24-4,-25-48 9,-24 49-6,24-49 0,-24 24 5,25 25 24,-25-1-31,0-23 1,0 47 2,0 1-4,0-49 2,-25 25 0,1 24 1,24-49-1,0 25 0,-24 23 1,-25-23-3,25 24 2,0-25 0,0 25 3,-1-24-4,1-1 0,24-24 0,0 1 3,-24-25-3,0 24 9,24 0-6,-25-24-3,25 24-1,-72 25 2,47-25 0,1 1 0,-25-25 1,1 24-1,24-24 2,-1 24 5,1-24 0,0 0 8,0 24 0,-25-24-17,1 25 12,23-25-12,1 0 3,0 0-2,0 0 8,-1 0 2,1 0 4,0 0 43,0 0-25,-1 0-5,1 0 38</inkml:trace>
    </iact:actionData>
  </iact:action>
  <iact:action type="add" startTime="6474">
    <iact:property name="dataType"/>
    <iact:actionData xml:id="d1">
      <inkml:trace xmlns:inkml="http://www.w3.org/2003/InkML" xml:id="stk1" contextRef="#ctx0" brushRef="#br0">19772 3810 0,'48'-194'144,"1"-146"-138,-1 49 0,-48 24 1,25-24 1,-25 48-2,0 24 0,0 25 2,-73-24-1,49 48 1,-1 0 0,-23 0-2,-25 25 0,24 72 0,25 0 2,24 0-1,-24 49 0,-25 0 7,1 24 21,-25 97-26,-97 121-3,122 1 3,-25-1-4,24 25 2,1-1 0,48 25 0,0-121 0,0 72 0,0-145 0,0 49 0,0-74 2,0 1-2,0-1-1,24-24 2,-24 25-2,24-25 2,25 25-1,-1 48 0,1-49 1,24 25-2,0 0 1,72 48 0,-72-96 0,0 23 0,-25 1 0,-24-1 1,25-24-1,0 1 1,-1-25 5,1 0-6,-49 24 0,48-24-1,1 0 2,23-24 6,-72-1-7,73-72 0,24-24 3,-24-97-3,0-49-3,-49 145 5,-24-48-3,0 122 0,0 24 4,0-1-5,0 1 2,0 0 15,-24 24 34,-1 24-42,-23 0-3,24 73-3,24 1-5,0-1 5,0-25-2,48 50 1,-24-74 0,25 1 0,-25-25 0,1 0 0,23 49 0,25-49 1,0 1-1,-1-1 0,25-24 1,-24 0-1,0-24-1,24-1 2,-48-47-2,48-50 1,24-72 1,-97 73 0,0 24-3,-24 0 3,0 72-2,0 1 2,0 0 0,0 0 5,0 48 44,0 49-50,0-49 1,0 73-1,0-73-1,0 1 9,0-1-1,0 0 6,25-24-13,-1 0 18,-24 24-21,24-24 3,0 49 1,1-49 0,-1 0 6,0 24 6,0 0 15,25-24-27,-25 0 8,1 0-12,23 0 10,-24 0 1,1-24-9,-25-24 1,48-1 0,-24-24 2,1 49-4,23-73 3,-48 24-1,24 0 0,-24-48 0,0 48 0,0 25 0,-48 23 1,48-23-1,0 24 14,-24 24-7,24-25-5,-25 25 4,25 25 26,0 47-29,49-23 4,-25-25-3,49 49-8,0 0 8,24-49-5,-25 0 5,-23-24-9,72 0 7,-48 0-5,-24 0 3,-1 0 1,1-24-2,-1 0 2,1-49 2,-1 0-7,25 25 5,-49-98-1,1 25 0,-25-25 0,0 73 2,-25-24-3,-23 49 0,23 23 2,25 1-2,-24 24 8,0 0 23,-25 49-24,49 23-5,-24-23-2,24-25 2,0 25 0,0-25-1,0 49 0,0-25-1,49 1 4,-25-25-4,24 0 0,50 74 2,-26-50-1,-23 1-1,-25-25 1,73 0 1,-48-24 0,-25 49-4,73-74 7,-49 25-4,1-24-1,24-24-1,-25 23 2,-23-23 2,47-74-2,-23 50-1,-25-25 2,-24-25-3,24 25 2,-24 0 3,0 73-5,0 0 2,0-1 1,-24 25 6,0 0 42,-25 25-49,49-1 1,0 0 5,-24 25-6,24-25 0,0 24 0,0-23 1,0 72-2,49-24 1,-1-1 1,1 50-2,23-49 4,1 24-5,0 48 2,-25-72 0,25 24 0,-24-24 0,-49-49 1,24-24-1,-24 24 2,24 1 3,-24-1-6,0 49 3,-24 0-3,-49-1 2,-72 25 0,23 25-3,1-74 2,0 25 1,97-49 0,-49 1-2,48-1 0,1-24 15,24 24-13,-24-24 8</inkml:trace>
    </iact:actionData>
  </iact:action>
  <iact:action type="add" startTime="12331">
    <iact:property name="dataType"/>
    <iact:actionData xml:id="d2">
      <inkml:trace xmlns:inkml="http://www.w3.org/2003/InkML" xml:id="stk2" contextRef="#ctx0" brushRef="#br0">19699 2038 0,'48'122'314,"1"145"-309,24-25 0,-25 49 2,49-72 2,-48 24-3,-1-1 3,-23-23-4,47-50 4,-47 1-4,23-24 1,-24-25 3,1-48-2,-25-24 0,24-49 1,-24 24 5,0 24 8,0-72 42,0 0-33,-49-97 5,1-49-28,-1 0 3,-23-97-6,-1-24 4,49 48 0,-73-48-3,72 0 5,25 96-4,-24 26 3,24 47-6,0 25 4,0 0 1,0 24-2,0 25 3,49-49-3,-25 0 2,24 0-1,-23 24 0,23-24-2,1 24 4,23 24-1,-47 25-3,-1-24 19,0 48-13,-24-25 4,24 25-7,1 0 21,23 49-22,1 24-2,24-1 4</inkml:trace>
    </iact:actionData>
  </iact:action>
  <iact:action type="add" startTime="13216">
    <iact:property name="dataType"/>
    <iact:actionData xml:id="d3">
      <inkml:trace xmlns:inkml="http://www.w3.org/2003/InkML" xml:id="stk3" contextRef="#ctx0" brushRef="#br0">20500 1504 0</inkml:trace>
    </iact:actionData>
  </iact:action>
  <iact:action type="add" startTime="13594">
    <iact:property name="dataType"/>
    <iact:actionData xml:id="d4">
      <inkml:trace xmlns:inkml="http://www.w3.org/2003/InkML" xml:id="stk4" contextRef="#ctx0" brushRef="#br0">21349 1577 0</inkml:trace>
    </iact:actionData>
  </iact:action>
  <iact:action type="add" startTime="17669">
    <iact:property name="dataType"/>
    <iact:actionData xml:id="d5">
      <inkml:trace xmlns:inkml="http://www.w3.org/2003/InkML" xml:id="stk5" contextRef="#ctx0" brushRef="#br0">2280 12740 0,'194'0'173,"49"0"-170,0 25 6,-1-25-4,-48 0 1,49 0 2,0 0 1,48 0-4,-49 0 3,98-25-1,-25-23-1,49-25 3,-24 49-3,24-49 2,-49 24-2,25-23 1,-49-1 0,-97 48 0,73 1 1,-73 0 0,-49-49-2,25 49 2,0 0 2,-73-25-5,0 25-1,49-25 4,-74 25 0,74-49 0,-49 49-4,24 0 3,-72-25 3,24 25-5,-25 0 5,1-1-4,-1 1 1,1-25-2,24 1 5,-25-1-5,49-48 2,-48 73 0,48-122 0,0 74 0,-25-1 0,74-48 2,-73 48-4,24 0 2,-24 0 2,-1 0-3,-23 49 0,24-24 4,-1-25-5,1 0 2,-24 0 0,24 25 1,-1-49-1,-23 48 0,-1-24 0,25 73-1,-24-73 4,-25 49-5,24-24 1,-23 23 5,23 1-5,25-49 1,-24 49-2,72-25 2,-48 1 0,-1-1 0,25 25 1,-24 0-2,0-25 2,24 25 0,-24 0-3,24 24 4,-24 0-3,-1 0 1,-23 0 0,-1 0 0,1-25 0,-1 25 1,-23 0-2,23 0 1,49 0 1,-72-24-1,47 24 0,25 0 1,-48-24-2,24 24 2,24 0 0,-49-24-2,-23 24 0,23 0 3,-24 0 11,25 0-13,-25 0 1,0 0-1,25-25-1,-25 25 9,0 0-6,25 0 17,-25 0-5,0-72 285,49-1-299,0 24-2,73-96 4,-49 72-1,48 24-1,1-72 1,23 72-2,-71 25-1,-1 0 4,-25 0-1,-23-1-2,24 1 2,-49 24-2,24 0 2,1-24-1,-1 24-1,-23-24 1,23 24 0,-23 0-1,23-25 1,25 25 2,-49 0-3,0 0 3,1-24-2,-1 24-2,0 0 9,0 0-6,1 0-1,47 0 1,-47 0-2,47 0 2,1 0-2,0 0 2,-49 0-2,25 0 0,-25 24 4,0-24-5,1 0 2,-1 25 1,0-1 14,0-24-16,1 48 2,23-48-1,1 49 1,-1-1-3,1 25 2,48 0 2,-49 0-2,1 0-2,-49-49 2,48 49 1,-23-49 0,23 0 0,-48 25-3,0-25 3,24 0-2,1-24 1,-1 25 3,-24 23-6,48-24 3,-23 49 0,47-24 0,-23 24 0,-25 24 3,0-49-6,1-24 3,-1 1 2,24-1-2,-48 0 15,25 25 1,-1-49-3,0 48-15,1-23 4,-1-1-4,0 0 5,49 0-6,-49 49 4,0-49-2,1-24 1,-1 49 2,0-25-4,49 1 3,-25 47-1,-23-23 0,47-1 0,1 1 0,0-25 0,0 49 2,-49-24-2,49-1 1,-49-24-4,0-24 5,-24 25-4,25-1 3,-1-24 6,-24 24-7,73 49 8,-25-25-8,1 25 1,-1 24-1,25-24 1,0 0-3,0 24 2,-25-24 1,-24-25-2,1-48 1,23 73 0,-48-49 17,24 25-11,25-1-6,-25 50-1,25-50 2,48 25-1,-49 72-1,219 122 9,-194-194-7,-25-24-3,1-1 3,-1 1-2,-23-25 11,-1 0 2,146 98 266,-25-1-275,74 25-6,-25 48 2,73-73 1,-25 49 1,25-73-2,-97 0 3,48 0-1,-48-73-4,-24 25 3,-25-49 2,-24 24-4,0 1 3,49-25 1,72 24-4,-97 0 4,97 0-4,25 49 5,-73-49-5,97 49 2,-73-48 1,-24-1-3,48 0 4,-48 25-1,-49-25-2,49 0 1,-73-24-1,73 49 1,-97-49 2,48 0-2,-24 24-1,0-24 3,0 0-4,-48 0 3,23 0 0,25 0-1,-72 0 0,23 0 0,1 0 0,48 0-2,-73-49 4,49 25-3,24 24 0,-24-24 2,-1 0 0,25-1-2,0 1 1,0 0 0,0 0 0,-24-1 0,24-23 0,-48 48 2,-1-25-1,25 1-3,24 0 1,-48 0 3,23-25-4,25 25 5,-48-25-5,24 1 2,0 23 0,-25-23 0,25-1 0,0-23 2,24 23-4,-49 1 2,25 23 2,24-23-1,-24-25-3,-25 24 1,49 1 2,-24-1 1,0-23-4,24 23 2,0 0 3,-24 1-4,48-1-1,0-23 4,1 47-2,-50-23-2,50 24 3,-25-1 1,0 1-2,73 0-2,-73-1 2,48 25 0,-48-24 0,49 0 0,-73 24 0,72-24 1,-72 24-2,48 0 4,-24 0-5,25 0 4,-25 0-4,0 0 4,-25 0-3,1 24 2,24-24-3,-48 24 3,-25-24-2,-24 24 3,49-24 246,-25 0-248,97 0 0,-24 0-1,73 0 3,-24 0-2,72 0-1,-24 0 2,-24 25-2,0-1 2,-25-24-2,-24 49 2,-24-49-1,1 24-1,-50-24 1,1 0 1,-25 0 0,49 24-3,-25-24 2,1 24 1,-25-24-2,49 49 2,-1-25 0,-47 0 5,-1-24-6,0 0 1,0 0 27,-24 25-28,25 23 22,48 49-21,-25-24-3,-24-24 4,25 48-3,-25-25 0,-24-23 1,49 0 1,-25 23-1,0 1 0,0 0 0,-24 48 0,25-24 0,-25 25 1,0-25-2,0-49 1,24 74 0,-24-50 0,0-47 0,0-1 8,0 49-1,0-49-4,0 0-6,0 1 5,-24 23-3,-1 25 1,25-25 1,-24 50 5,-24-50-6,23 1 1,25-25-1,-24 0 0,0 25-1,24-25 1,-24 24 1,-1 1 0,1-25-1,24 1 0,-73-1 1,25 0-3,-1 49 3,1-25-2,-1-48 3,1 25-4,-25 23 4,49-24-4,-98 49 5,50-48-4,-1 23-1,-49-24 3,25 1 1,-48-1-5,48 0 4,-24-24-1,-1 49 3,49-49-5,-72 0 2,48 0 1,-73 24-1,97-24 0,-97 0 0,1 48 0,47-23-1,-72-25 1,49 24 0,-74 0 2,50 25-3,47-25 2,-96 49-1,72-25 0,-48 25 1,0-24 0,73-1-1,-97 49-1,72-48 1,-24 24 2,49-49 0,-25 25-3,25-25 1,-25 49 0,1-49 0,-25 0-1,49 0-2,-49 1 3,-24-25 0,24 24 1,-73-24-2,25 0 1,24 0 2,-49 0-4,25 0 4,-24 0-1,72 0-1,-73 0-3,49 0 3,-49 0 0,25 0 6,-25-24-11,1-25 8,-49 1-4,0-25-1,72 24 6,-48 1-4,1-1-4,-26 1 4,147 48 1,-73 0-1,-25 0 0,0 24 3,-96 24-3,23 25-3,-96 73 3,0-73 0,72-49 1,-48 49-2,48-25 1,49 25 1,-24-121-2,24 48 4,72-49-6,1-24 4,24 25-1,-73-74 0,121 50 0,-72-26 0,169 74 0,-48-24 0,73 48 0,-97 0 289,-73 24-293,-73 24 4,0 1 0,-24 0 0,-49 48 2,-72-25-3,48 1-1,0 0 3,0-24 0,73 48-2,-49-49 4,49 1-4,97-1 1,-97-24-2,49-24 3,-1 0 0,0 0-1,25 0-1,-25 0 3,1 0-5,-1 0 6,73 0-4,49 0 2,0 0-3,0 0 2,23 0 2,-23 0-3,24 0 0,24 0 3,-48 0-3,-25 0 1,74 0 1,-98 0-1,97-24-1,-24 0 2,-24 24-2,-25-24 6,49-1-8,0 1 5,49-24-3,-49 23-1,24 1 3,24 0 0,-48 0-4,49-1 4,-25 25 1,-24-24-4,48 24 3,-48-24 0,25 24-1,-1 0-2,49 0 3,-25 0 0,25 0 0,-1 0-1,-23-49-2,24 49 3,-25-24 1,-48 0-3,24-1 0,1 1 4,47 24-6,-47-24 6,47 0-6,1 24 12,0 0-2,24-25-1,-24 25 18,24-24-12,-25 24-5,1 0 23,0 0-31,-98-24 0,-47-25 3,47 1-2,-47 23-2,71 1 2,-71-24 1,72-1-1,-49 25 0,73 24 4,25-24-9,-1 24 9,1-25-5,23 25-1,-47-24 6,-50 0-5,25 0 0,-24-1 0,-25 1 2,-23-49-2,47 73 2,1 0-1,24-24 2,-24 24-3,72 0-1,1 0 3,-1 0-2,25 0 1,-25 0 2,1 0-2,24 0-1,-1 0 1,-23 0 0,-1 0 1,1 0-2,-25-24 2,49 24-2,-73-25 1,48 25 0,1 0 0,-1 0 1,-72 0 1,72 0-4,1 0 2,-49 0 1,73 0-2,-25-24 1,25 24 1,-1 0 0,1 0-2,0 0 3,0 0-4,-1-24 11,1 24-11,24-24 2,-48 24 0,-49-122 0,-219-72 8,243 121-9,25 25 1,-49-1 0,48 25 1,1 24-1,-73-73 0,72 25-1,-24 23 2,25-23-1,-25-1 0,0 1 1,25 23-2,-1-23 4,1-1-6,-1 1 3,1-1 1,23-23 0,1 72-1,24-25 0,0 1 1,0 0-3,-48 24 4,23-49-4,25-24 4,-24-24-4,0 25 3,24-1 0,-24 0-3,24 0 2,-25 0 0,25 1 1,0-1 1,0-24-5,0 48 5,-24-24-3,24-24 2,0 49-2,0-1 1,0-48 1,0 0-2,0 73 1,0-49 0,0 0 2,0 25-3,0-1 1,0 25 1,0-25 0,0 25-1,0 0 6,0-1 2,24 25-7,-24-24-3,25 0 4,-1-25-3,0-23 7,25 23-5,-1 1 1,-24-1-3,25 0-1,-49 25 4,24 0 5,0 24-8,-24-24 1,25-1 1,-1 25-2,0-24 1,0 0 0,25 24 1,48-24 0,0-1-1,-48 25 0,48 0-1,-25 0 2,-23 0 5,-25 0 1,0 0-6,1 0 6,-1 0 14,0 0 7,25 0-28,23 25 3,-23-25-4,-1 48 0,-23-48 3,-1 24-3,25-24 2,-25 0-3,0 25 4,0-25 29,1 24-11,-1 0 6,0 0 40</inkml:trace>
    </iact:actionData>
  </iact:action>
  <iact:action type="add" startTime="25381">
    <iact:property name="dataType"/>
    <iact:actionData xml:id="d6">
      <inkml:trace xmlns:inkml="http://www.w3.org/2003/InkML" xml:id="stk6" contextRef="#ctx0" brushRef="#br0">1819 11745 0,'-24'-194'184,"-24"-97"-177,-1 24 1,1-24-4,-25 24 5,49 73-4,-73 48 2,48-24 1,1 25 1,-1 72-4,-72-49 4,72 25-2,1-24-1,-25 73 2,24-1-1,-23-24 2,23 0-5,-24 25 4,1 24 0,47-25-2,-23 49 0,-1 0 2,49-24 0,-24 24-3,0 0 4,-1 0 12,-23 97-15,-1 48 2,25-47 3,0 23-7,24-48 2,-24 24 1,24-24-1,0-25 3,0 1-2,24-25 1,24 121-1,-23-120 0,-1 23 1,24 25-4,-23 0 3,23-49 0,-24 25 0,25-1 0,0 49 0,23-48 0,-47 24 2,47-49-4,1 97 5,48-48-5,-48 0 4,-24 24-2,-25-49-2,73 1 3,-73-49-2,25 24 1,-49 1 0,24-1 0,0-24 2,-24 24-3,25-24 2,-1 0-2,0 24 2,0-24-2,1 0 1,-1 0 1,0-24-2,25-49 2,-25 73 0,24-24-1,-23-25-2,-1-23 4,49-25-3,-49 48 2,25-24 0,-25-24-3,0 24 2,-24 25 0,24-49 0,1 24 1,-25-48-1,24 48 0,-24 24-1,0 1 3,0-25-2,0 49 0,0-1-1,0 1 1,0 0 1,-24 0-2,24-1 16,0 1 0,-25 24-9,1 0 1,0 0 17,-49 73-19,24 0-5,25 48 0,24 0 1,0 49-1,0-24 0,24-25 1,1 1-2,72 23 0,-49-72 3,1 0-2,-25-49 0,122 73-1,-98-48 3,25-49-3,24 0 1,0 0 1,0-25-3,-24-72 2,0 24 0,48-72 2,-73-1-3,-23 25 0,-1-49 1,-24 73 2,0-24-3,-24 24 0,-1 48 3,25 0-1,-48 25-3,48 0 17,-24 24-5,48 0 83,49 0-94,-1 0-1,26 0 1,-50 0 2,1 0-2,-25 0 18,0 0-3,0 0-1,1 0 19,-1 0 15,-48 0 95,24 24-85,48-24-44,-24 49-13,1-49 1,23 0-1,-24 0-2,1-25 3,-1 25-2,0 0 2,-24-24-1,24 24 14,-24-24-5,25 24-10,-25-24 9,0-1-9,24 25 1,-24-24-1,73 0 4,-73 0-4,24-1 0,0 1 1,1 0 1,23-25 1,25 25-3,-49 0 2,-24-25-2,24 49 1,1 0-1,-25-24 2,24 24 6,-24-24-1,24 24 17,0 0 7</inkml:trace>
    </iact:actionData>
  </iact:action>
  <iact:action type="add" startTime="44187">
    <iact:property name="dataType"/>
    <iact:actionData xml:id="d7">
      <inkml:trace xmlns:inkml="http://www.w3.org/2003/InkML" xml:id="stk7" contextRef="#ctx0" brushRef="#br0">16885 4271 0,'-121'0'152,"-98"0"-149,98 0 6,-49-24-3,73 24 0,24-25 1,25 1 0,-25 0 0,49 24 0,-1 0 1,1-24-1,0-1 1,0-23-2,-25-1 1,1 1 0,23-1 0,-23 25 0,48 0 0,-24-25 1,24 25 6,-25 24-6,25-24 6,-24 24 7,24-25-6,0 1-2,0-25-5,0-48 0,0 73-4,0 0 3,0 0 1,0-1 0,0 1-2,0-24 2,24 23 6,-24 1-7,0 0 7,25-49-8,23-24 2,1 48-1,-1-96 0,-24 96 0,25-24 1,-1 25-2,1-25 1,-25 49 0,25 0 3,-1-25-6,1 25 3,72-49 1,-48 24-1,72 1 1,-48 24 0,73-25-3,0 25 2,-73 24 0,49 0 1,-49 0-2,0 0 1,0 0 2,-49 24-4,-23-24 2,23 24 3,-24-24-6,1 0 4,-25 25-1,48-25 0,-24 24 8,1 0-6,-25 0-5,72 49 3,-47-49 2,-1 25-4,0-25 4,0 49 0,-24-24-5,0-1 5,0 73-3,-24-23 1,-49 47 1,1-48 0,23 0-3,1 49 2,-25-73 0,-48 24 2,48 24-2,-97-48 0,73 0 0,-49-1-2,1-23 2,48-25 0,0 1 0,-25-25 0,74 0 1,-49 24-2,0-24 1,24 0 2,0 0-3,0 0 1,1 0 3,47 0-5,1 0 2,0 0 0,0 0 0,-1 0 13,25-24-10,-24 24 11,24-25-6,0 1 11,0-25 20,24 49-19,-24-24-20,25 24 21</inkml:trace>
    </iact:actionData>
  </iact:action>
  <iact:action type="add" startTime="46462">
    <iact:property name="dataType"/>
    <iact:actionData xml:id="d8">
      <inkml:trace xmlns:inkml="http://www.w3.org/2003/InkML" xml:id="stk8" contextRef="#ctx0" brushRef="#br0">10965 7256 0,'49'-73'208,"24"-24"-201,72-24-3,-72 48 6,-24 49-3,-25-25 1,49 25-2,-25-1 0,1 25 2,-1 0-2,25 0-1,48 25 4,49-1-4,-24 25 4,23-25-3,-47 49 1,72-25 1,-97 25-1,0-49 0,-49 0 1,-23 1-3,-1-1 3,0-24 7,-24 24-2,24-24 2,-24 25-9,0-1 10,49-24-9,-49 73 21,-24-49-21,-49 121-1,0-72 2,-169 121-2,72-72 1,-49-25 2,50-49-1,23 25-4,25-24 3,48-49 0,0 0 1,-24 0 0,73 0-1,-25 0-2,-48-25 4,0-47-3,0-1 3,49 49-2,-49-25-2,72 25 2,-23-49 2,24 24-2,-1 1-1,1 24 2,0 24-2,24-73 1,0 49 0,0-25 7,-24 49-7,24-24 1,0-1-2,0 1 9,0 0 20,0 0 1,0-1 37,24 25-67,-24-24 14,0 0 17</inkml:trace>
    </iact:actionData>
  </iact:action>
  <iact:action type="add" startTime="48763">
    <iact:property name="dataType"/>
    <iact:actionData xml:id="d9">
      <inkml:trace xmlns:inkml="http://www.w3.org/2003/InkML" xml:id="stk9" contextRef="#ctx0" brushRef="#br0">11984 5606 0,'49'-49'303,"-25"25"-298,25 24 2,48-49-1,-25 25 2,-23 0-2,-25-25 2,49 25-2,-24 24 2,-49-24-1,24 24 0,0 0 0,0 0 2,49-25-4,-24 1 2,23 0 1,-47 0-2,72-1 3,0-23-2,-49 24-2,49-1 4,-72 25-4,23-24 5,-24 0-6,1 24 5,23-25-4,1 1 4,-1 24 4,-24 0-4,1-48-4,-25 23 10,48 25-9,-24 0 33,1 0-19,-25-24-10,24 24-7,24-24 5,25 0-1,-24-1 0,-25 1-1,0 24 2,1 0 7,-1 0 18,24-24-16,1-25-5,-1 49-2,-23-24-5,-1 24 3,24 0-1,-23 0 15,-25-24-16,24 24 0,-24-25 29,24 25-13,-24-24-8,24 24 2,1 0 3,23 0 19,-48-24-9,24 24-10,1 0 10,-1 0-1,-24-24-16,24 24 10,-24-25-6,25 25-11,23 0 53</inkml:trace>
    </iact:actionData>
  </iact:action>
  <iact:action type="add" startTime="71098">
    <iact:property name="dataType"/>
    <iact:actionData xml:id="d10">
      <inkml:trace xmlns:inkml="http://www.w3.org/2003/InkML" xml:id="stk10" contextRef="#ctx0" brushRef="#br0">17103 4344 0,'-194'0'241,"-73"0"-235,0-49 0,25 49-1,23-24 4,74 0-2,96 24 1,-72-25-2,73 1 0,-1 24 2,25-24-1,-25 24 0,25 0 0,0-24 0,-1-25-1,1 25 2,0 24-1,0 0 0,-25-25 1,49 1-2,-24 24 1,0 0 1,-1-24-2,-23 0 9,-25-1-4,49-23-5,-49 24-2,25-25 3,-50 1 3,50 23-6,24-23 3,-25-1 2,25 25-4,-25 24 3,25-24 6,24-1-7,-24 1 0,0 0 29,24 0-15,0-1-7,0 1 9,0 0-11,0 0 25,0-1-24,0-23-6,72-74 1,25 25-1,-48-24 1,-1 48-1,25 25 0,0-49-1,-49 72 4,1 1-5,-1 0 3,0 0-2,0-1 0,25 25 3,-25-24-3,0-25 0,25 49 1,-1-24 1,1 0-1,-1 0 1,1 24-1,-25-25-1,0 25 0,49 0 2,-48 0 7,-1 0-1,0 0 22,0 0-22,1 0-6,47 0 0,-23 0-2,-25 0 1,25 0-1,-25 0 2,24 0-3,1 0 5,-25 25 3,0-25 1,1 0 1,-1 0 4,0 0-11,25 0 0,-25 0-1,0 0-2,1 24 4,-1-24-3,24 0 2,1 0 0,-25 0 6,0 0-7,1 0-2,-1 0 18,0 0-16,0 0-1,1 0 1,-1 0 1,0 0 6,0 48-7,1-48 1,-1 0-2,0 25 1,0-25-1,1 0 1,23 24 3,-23-24 2,23 0 3,-24 0-9,1 24 3,-1-24-3,0 25 0,25-25 1,-1 0 0,25 24 1,-25 0 1,-23-24-4,47 49 2,-23-25 0,-25 0 0,0-24 1,1 0-2,-1 24 1,25-24 1,-25 25-1,0-25 7,0 0-6,1 24 0,-1 0-2,49 25 0,-25-25 8,-48 0-5,24-24-2,-24 25-1,25-25 1,-1 0 7,0 0 1,0 24 6,1-24-7,-25 24-5,24-24 4,0 49 1,-24-25 6,24-24-13,1 0 16,-1 24-11,0 0 3,1 1-8,23 23 0,1 25 0,-49-49 1,24-24-1,-24 25 0,0-1-1,48-24 1,-48 24 2,0 0 27,0 25 7</inkml:trace>
    </iact:actionData>
  </iact:action>
  <iact:action type="add" startTime="74292">
    <iact:property name="dataType"/>
    <iact:actionData xml:id="d11">
      <inkml:trace xmlns:inkml="http://www.w3.org/2003/InkML" xml:id="stk11" contextRef="#ctx0" brushRef="#br0">12494 6237 0,'-73'-25'225,"0"-23"-222,-24-1 2,73 25 3,0 24-1,-1-24 1,1-25-2,0 25 2,-49-25-2,25-23 1,-1-26 0,1 50 3,23-25-3,1 25-3,0-25 7,0 24-8,24-24 5,-25 73 1,25-72-4,0 47 24,0-23-16,0-25-4,0-24-2,0 24 0,0 25-2,25-122 4,47 73-2,-47 0-1,23 24 3,-24 24-3,25-48 1,24 49 0,-49-1-2,0 1 5,25-25-5,23 24 4,25 1-1,-24 23-2,24-47 2,0-1-2,-24 73 1,48-73 0,-24 25 1,1 23-3,-50 25 4,25-73-2,-49 73 0,73-24 0,-73 0 0,25 0 0,48-1-1,-24 1 0,-1 0 2,50 24-2,-1-73 3,49 49-2,0 0-1,48 24 1,-24-49 0,-24 49 2,0 0-4,-49 0 3,0 0-1,-24 0 1,0 0-2,-48 0 1,-1 0 2,1 0-4,48 0 3,-73 0-1,49 0 0,-49 24 1,25-24-1,-25 0 6,0 0 9,1 0 34,-74 0 89,1 0-138,23-24-2,-23 24 1,-1-24 3,-48-25-2,73 25 0,-97-49-1,24 0 0,0 1 4,24 47-6,-48-72 3,72 73 2,1 0-3,23-1 1,1 25 1,24-24-2,-49 24 1,49-24 15,-24 24 7,24 24 36,0 0-30,146 25-23,-25 48-5,49-48 2,-25 48-4,74 24 3,-1 0-1,-48-24-1,24 25 2,-24-25-1,-25-49 2,-120 1-4,72-25 3,-73 0-2,0-24 2,-24 25 6,24-25-8,-48 0 194,-49 24-193,1-24-1,-1 24 4,-48 0-5,-49 1 1,0 23 1,24 25 0,-96 24 3,-25 24-5,49-72 2,48 72-1,0-48 2,73-49 1,0 1-4,48-1 4,25-24 4,0 0 3,48 0 96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03-26T15:08:47.876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12161">
    <iact:property name="dataType"/>
    <iact:actionData xml:id="d0">
      <inkml:trace xmlns:inkml="http://www.w3.org/2003/InkML" xml:id="stk0" contextRef="#ctx0" brushRef="#br0">17516 8421 0,'-25'0'666,"1"0"-661,-24 0 4,23 0-3,-48 0 0,1 0 0,47 0 4,-23 0-5,-25 0 2,49 0 3,-25 0-4,-23 0 1,47 0-2,-23 0 4,24 0 4,-1 0-5,1 0 5,0 0 38,-25 0-15,25 0 135,-25 0-166,-23 0 3,-25 0-1,0 0 0,24 0 0,24 0-1,-23 0 2,47 0-1,1 0-1,0-25 3,-1 25-4,1 0 10,0 0 7</inkml:trace>
    </iact:actionData>
  </iact:action>
  <iact:action type="add" startTime="17070">
    <iact:property name="dataType"/>
    <iact:actionData xml:id="d1">
      <inkml:trace xmlns:inkml="http://www.w3.org/2003/InkML" xml:id="stk1" contextRef="#ctx0" brushRef="#br0">15793 10386 0,'-121'0'161,"-122"-24"-155,73 24 0,1-24 0,96 24 0,0-24 1,25 24 1,23 0 6,1 0 1,0 0 15</inkml:trace>
    </iact:actionData>
  </iact:action>
  <iact:action type="add" startTime="19419">
    <iact:property name="dataType"/>
    <iact:actionData xml:id="d2">
      <inkml:trace xmlns:inkml="http://www.w3.org/2003/InkML" xml:id="stk2" contextRef="#ctx0" brushRef="#br0">15453 10289 0,'-291'-24'187,"-121"0"-184,0 24 6,96-49-3,25 25 2,121 0-2,73 24 1,73 0-1,-25 0 9,74 0 64,-1 0-57,0 0 42</inkml:trace>
    </iact:actionData>
  </iact:action>
  <iact:action type="add" startTime="20663">
    <iact:property name="dataType"/>
    <iact:actionData xml:id="d3">
      <inkml:trace xmlns:inkml="http://www.w3.org/2003/InkML" xml:id="stk3" contextRef="#ctx0" brushRef="#br0">17564 10265 0,'170'-24'134,"121"-1"-129,0-23 0,-48 24 4,-73 24-3,-49-25 0,-48 25 1,-1 0 1,-47 0 0,-1 0 7,0 0-4,-24-24 146,-24 24-143</inkml:trace>
    </iact:actionData>
  </iact:action>
</iact:actions>
</file>

<file path=ppt/ink/inkAction3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03-26T15:08:47.876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9301">
    <iact:property name="dataType"/>
    <iact:actionData xml:id="d0">
      <inkml:trace xmlns:inkml="http://www.w3.org/2003/InkML" xml:id="stk0" contextRef="#ctx0" brushRef="#br0">4779 7304 0,'-97'0'162,"-121"-48"-156,121 24 1,-25 24 1,74 0-2,24 0 2,-1 0 14,1 0-1</inkml:trace>
    </iact:actionData>
  </iact:action>
  <iact:action type="add" startTime="14792">
    <iact:property name="dataType"/>
    <iact:actionData xml:id="d1">
      <inkml:trace xmlns:inkml="http://www.w3.org/2003/InkML" xml:id="stk1" contextRef="#ctx0" brushRef="#br0">4076 9319 0,'-97'0'187,"-170"24"-182,73-24 3,72 24-2,-47-24 1,72 0 0,-1 0 0,74 0 2,0 0-3,0 0 1,-1 0 22,1 0 0,-146-24-3,1-25-17,47 25-3,-96-25 2,121 1 0,-24 48-3,72-24 4,25 24-4,0 0 25,-1-25-3,50 25 151</inkml:trace>
    </iact:actionData>
  </iact:action>
</iact:actions>
</file>

<file path=ppt/ink/inkAction4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03-26T15:08:47.876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20015">
    <iact:property name="dataType"/>
    <iact:actionData xml:id="d0">
      <inkml:trace xmlns:inkml="http://www.w3.org/2003/InkML" xml:id="stk0" contextRef="#ctx0" brushRef="#br0">17613 5290 0,'-25'49'152,"-47"169"-149,47-145 4,1 72 0,24-47 0,-24-26 1,24 25-3,0-72 4,0-1-4,0 0 10,0 0 28,0 25-36,48 48-1,-23-73 1,23 49 3,-24 0-6,-24-49 4,0 1 6,25-1 0,-1-24 15,0 24-13,49 25-9,0-25-2,24 24 2,-49-23 0,25-1 0,0-24 0,0 24 0,24-24 0,-49 24 0,49-24 0,0 0 0,0 0 0,-48 0 0,72 0 1,-72 0-1,-25 0 1,49 0-1,-25 0 7,-24-24-8,1 0 1,23 0 0,49-25 2,-73 49-3,25-48 1,24 23 0,0-23-1,-49 24 1,0 24 8,0-25-6,-24-23-3,49-25 2,24 24-2,24-169 0,-73 72 1,-24-24 0,0 49 2,0 48-3,0 25 1,0 24 0,0-1 8,0-48-1,0 1-1,-49-1-4,-96-48-3,72 23 3,-97-96-4,146 122 3,-25-26 0,25 74-1,0 24-2,0-24 2,24 0 7,-49-1 16,25 25-9,-25 0-14,1 0 1,24 0-3,-49 0 2,49 0 1,-1 25 1,1-25-5,0 0 4,0 24 0,-49-24-1,49 24-1,-25 0 1,0-24 1,1 0-2,-25 49 3,25 0-3,-25-25 2,24 0-3,1 0 5,-1 1-4,1-25 1,48 24-1,-73 24 1,73-23 1,-24-25 0,-25 0-1,49 24-2,-24 0 4,-25 0 4,25-24 1,0 0 0,24 25-6,-24-25-2,24 24 10,-25-24 4,1 24-6,0 1 8,24-1 14,-24-24-9,-1 0 9,25 24-29,0 0 30</inkml:trace>
    </iact:actionData>
  </iact:action>
  <iact:action type="add" startTime="22574">
    <iact:property name="dataType"/>
    <iact:actionData xml:id="d1">
      <inkml:trace xmlns:inkml="http://www.w3.org/2003/InkML" xml:id="stk1" contextRef="#ctx0" brushRef="#br0">17807 6916 0,'-146'97'243,"-72"97"-240,-1-72 4,25 47 1,25-96 0,96-24-3,0-1 3,24-23-2,49 23 1,-48-24 2,-1 1-2,1-1 1,-1 24-3,-48 50 4,49-26-3,-98 25 0,49 0 3,0 1-2,-48 23-1,72 0 0,24-72 4,-23-1-5,47-23 2,25-1 1,0 0 13,-24-24-14</inkml:trace>
    </iact:actionData>
  </iact:action>
  <iact:action type="add" startTime="23479">
    <iact:property name="dataType"/>
    <iact:actionData xml:id="d2">
      <inkml:trace xmlns:inkml="http://www.w3.org/2003/InkML" xml:id="stk2" contextRef="#ctx0" brushRef="#br0">15575 8736 0,'-49'-24'95,"1"0"-90,23-1 1,1 25 16,-24 0-7,-25 25 6,0-1-15,-24 24 1,49 25 3,-25 0-3,-48 24-1,-1 49 0,1 48 1,48-97 0,0 48 0,1-47 0,-1 120 0,-24-121 2,72-24-4,-23 24 4,24-49-3,24-23 2,-25-25-1,25 24-2,-24 0 18,48 146-2,49 0-15,0 0 3,24 24-4,24-48 3,-48 23-2,73 26 2,-98-147-1,1 25 2,24 24-2,24-48-1,-25-1 1,1 1-1,24-25 3,-24 0-4,-49-24 2,73 0 2,0 0-4,25 0 4,-25-24-1,121-25-2,-97 1 0,49-1 3,-24-24-4,-1 1 4,-48 23-2,-24 1 0,-24 23-2,-1-23 3,1-1-2,23-24 2,-23 1-1,-1-1 0,-48 24 0,25-23 2,-25-26-3,0 50 1,0-49 1,0 0-3,0 0 3,0 24-2,0-24 2,0 48-1,0 25 1,0-49-2,0 25 2,0 23-1,0-47 0,0-1-1,0 24 2,0 1-1,-49-1 0,25 1 0,0-25 0,-73-24 0,48-25 0,-72-23 0,-49-25 2,73 49-2,-49-1-2,74 74 2,23-1 1,-24 1 2,73-1-5,-24 49 2,0-24 15,-1 24-2,-47 0 8,-1-24-21,0-1 1,0 1-1,-24 0-1,25 0 1,-50-1 0,74 25 0,-25-48 0,-24 48 3,48 0-4,25 0 0,0 0 9,0 0-1,24 24 88</inkml:trace>
    </iact:actionData>
  </iact:action>
  <iact:action type="add" startTime="25731">
    <iact:property name="dataType"/>
    <iact:actionData xml:id="d3">
      <inkml:trace xmlns:inkml="http://www.w3.org/2003/InkML" xml:id="stk3" contextRef="#ctx0" brushRef="#br0">19699 6455 0,'243'121'154,"96"98"-148,-48-25 0,25 0 1,-74-24 1,25 0-1,-97-97 1,-24-1-3,-25 25 4,0-24-2,-72-49 1,23 1-2,1-1 2,-49 49-3,25-49 4,-25 0-5,0-24 11,-24 25 9,25-25-17,-25 24 19,48-24-19,-48 24 166,122 122-169,72-1 3,-49 50 0,49-74 1,-48 24-2,-1-47 1,-96-50 0,-25-24 0,0 1 0,25-1 1,-25-24 27</inkml:trace>
    </iact:actionData>
  </iact:action>
  <iact:action type="add" startTime="26939">
    <iact:property name="dataType"/>
    <iact:actionData xml:id="d4">
      <inkml:trace xmlns:inkml="http://www.w3.org/2003/InkML" xml:id="stk4" contextRef="#ctx0" brushRef="#br0">23459 9076 0,'0'73'128,"-24"-1"-121,24 26 0,0-50 1,0-24-3,0 1 3,0-1-1,0 0 0,0 0 7,0 1-5,0 23-4,24 1 2,-24-1 1,24 1-2,-24-25 3,25-24-3,-25 24 1,0 1 7,0-1 7,24-24 10,-24 24-4,24-24-22,1 49 3,23-25 0,-24 24-2,25 1 2,-1 0 0,-23-25-3,-1 0 3,24 0-2,1 25 1,-25-25 0,25-24 1,-1 49 0,1-25-2,23 25 1,-23-25 1,24-24-2,48 24 1,-24 0 2,24-24-4,-24 25 4,25-25-4,-1 24 3,25 0 0,48-24 6,97 0 9,-194 0-18,-73 0 1,25-24 2,-1 0-1,-24-1 1,25 1-2,24-97 2,-25 24-2,1 48 1,-25-121 0,49-48 0,-73 96 0,0 1 0,0 24 1,-24 0-2,24 24 4,0 0-6,-25 25 4,25 24-1,-24-25 2,24 25-3,-24 24 1,24-49 0,-25 25 1,1 0-3,0-1 2,-49-23 3,0-25-5,1 49 3,-25-97-2,24 72 1,24 49 0,25-24 0,-24-1 1,-1 1-2,25-24 10,-25 48-9,25 0-2,-49 0 2,25 0 2,23 0-3,-23 0 1,-49 24 1,24-24 0,25 0-4,-1 24 5,-48-24-3,73 24 1,-49-24 1,-24 25 1,48-1-5,1-24 4,-1 24 2,-23 1-5,47-1 3,-23-24-2,-1 0 0,25 48 1,-25-23 2,25-1-4,-24 0 2,23-24 1,-23 49-2,-25-25 1,25 24 0,-1 1 3,25-49-5,-49 24 2,73 1 1,-24-1-2,-25-24 3,49 48-4,-24-48 2,0 25 9,0-1-11,-1-24 18,1 24-8,24 0-9,-24 1 0,-1-25 9,25 24-9,0 0 11,-24-24-10,24 24-1,0 1 24,0-1-1,-24-24-25,24 24 61</inkml:trace>
    </iact:actionData>
  </iact:action>
</iact:actions>
</file>

<file path=ppt/ink/inkAction5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03-26T15:08:47.876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108911">
    <iact:property name="dataType"/>
    <iact:actionData xml:id="d0">
      <inkml:trace xmlns:inkml="http://www.w3.org/2003/InkML" xml:id="stk0" contextRef="#ctx0" brushRef="#br0">5847 17254 0</inkml:trace>
    </iact:actionData>
  </iact:action>
  <iact:action type="add" startTime="109070">
    <iact:property name="dataType"/>
    <iact:actionData xml:id="d1">
      <inkml:trace xmlns:inkml="http://www.w3.org/2003/InkML" xml:id="stk1" contextRef="#ctx0" brushRef="#br0">5847 17254 0</inkml:trace>
    </iact:actionData>
  </iact:action>
  <iact:action type="add" startTime="113562">
    <iact:property name="dataType"/>
    <iact:actionData xml:id="d2">
      <inkml:trace xmlns:inkml="http://www.w3.org/2003/InkML" xml:id="stk2" contextRef="#ctx0" brushRef="#br0">5895 17375 0</inkml:trace>
    </iact:actionData>
  </iact:action>
  <iact:action type="add" startTime="113783">
    <iact:property name="dataType"/>
    <iact:actionData xml:id="d3">
      <inkml:trace xmlns:inkml="http://www.w3.org/2003/InkML" xml:id="stk3" contextRef="#ctx0" brushRef="#br0">5895 17375 0</inkml:trace>
    </iact:actionData>
  </iact:action>
  <iact:action type="add" startTime="122462">
    <iact:property name="dataType"/>
    <iact:actionData xml:id="d4">
      <inkml:trace xmlns:inkml="http://www.w3.org/2003/InkML" xml:id="stk4" contextRef="#ctx0" brushRef="#br0">5822 17278 0</inkml:trace>
    </iact:actionData>
  </iact:action>
  <iact:action type="add" startTime="122646">
    <iact:property name="dataType"/>
    <iact:actionData xml:id="d5">
      <inkml:trace xmlns:inkml="http://www.w3.org/2003/InkML" xml:id="stk5" contextRef="#ctx0" brushRef="#br0">5822 17278 0</inkml:trace>
    </iact:actionData>
  </iact:action>
</iact:actions>
</file>

<file path=ppt/ink/inkAction6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03-26T15:08:47.876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34228">
    <iact:property name="dataType"/>
    <iact:actionData xml:id="d0">
      <inkml:trace xmlns:inkml="http://www.w3.org/2003/InkML" xml:id="stk0" contextRef="#ctx0" brushRef="#br0">5604 8032 0,'73'0'284,"24"0"-278,24 0 1,-24 25 0,24-25 1,-23 24-2,-1-24 2,-49 0-2,25 0 3,48 24-4,-48-24 3,0 0 0,-1 0-2,1 24 2,-24-24-1,-1 0 0,49 0 1,-48 0-3,-25 0 2,25 0 0,23 0 2,-23 0-3,-1 0 1,25 0 0,-24 0 0,-1 0 1,25 0-1,-49 0 0,25 0 0,-25 0 0,0 0 0,1 0 1,-1 0-1,0 0 7,0 0-1,1 0-2,-1 0 2,0 0-8,0 0 2,1 0 2,-1 0-4,49 0 3,-49 0-1,25 0 7,-25 0 0,0 0-4,25 0-7,-25 0 6,24 0-2,-23 0 2,23 0-4,25 0 2,-25 0-1,25 0 2,-49 0-1,73 0 0,-48 0 0,-25 0 7,1 0 1,-1 0 8,0 0-9,25 0-9,-25 0 4,24 0-3,-23 0 3,47 0-3,-23 0 2,-25 0-2,0 0 1,1 0 8,23 0 19,-24 0 2,1 0 35,-1 0-35,0 0-19,0 0 45</inkml:trace>
    </iact:actionData>
  </iact:action>
  <iact:action type="add" startTime="52248">
    <iact:property name="dataType"/>
    <iact:actionData xml:id="d1">
      <inkml:trace xmlns:inkml="http://www.w3.org/2003/InkML" xml:id="stk1" contextRef="#ctx0" brushRef="#br0">9049 6601 0,'48'0'552,"1"0"-545,-1 0 1,25 0-2,-24 0 2,-1 0-2,1 0 1,-1 0 2,-23 0-3,-1 0 1,0 0 6,0 0 10,1 0-1,23 0-7,-24 0-10,1 0 2,-1 0 1,0 0-1,0 0 0,1 0-1,-1 0 10,0 0-2,0 0 7,1 0 49,-1 0-33,0 0-10,1 0-13,-1 0-5,0 0-2,0 0 5,1 0-3,-1 0 31,0 0-3,0 0 53,25 0-16,-25 0-19,0 0-33,1 0-8,-1 0 43,0 0-22</inkml:trace>
    </iact:actionData>
  </iact:action>
  <iact:action type="add" startTime="55717">
    <iact:property name="dataType"/>
    <iact:actionData xml:id="d2">
      <inkml:trace xmlns:inkml="http://www.w3.org/2003/InkML" xml:id="stk2" contextRef="#ctx0" brushRef="#br0">9170 8785 0,'121'24'190,"49"24"-186,-97-23 4,-24-1-1,48-24-1,-49 24 1,-24-24 16,1 0-10,-1 0 9,49 0 13,-49 0-26,0 0-2,25 0 0,-25 0 13,0 0-3,1 0-3,-1 0 11,0 0 11,0 0 35,1 0-57,-1 0 3,0 0-5,0 0 2,1 0 7,-1 0-7,0 0 21</inkml:trace>
    </iact:actionData>
  </iact:action>
  <iact:action type="add" startTime="58295">
    <iact:property name="dataType"/>
    <iact:actionData xml:id="d3">
      <inkml:trace xmlns:inkml="http://www.w3.org/2003/InkML" xml:id="stk3" contextRef="#ctx0" brushRef="#br0">9194 13493 0,'25'0'284,"-25"-25"-280,24 25 11,24 0-8,25-24 7,-48 24-5,-1-24-3,0 24 1,0 0 0,1 0 1,-1 0-3,0 0 3,0 0 13,1 0-8,-1-25 53,24 25-60,25-24 9,-49 24-8,1 0-1,-1 0 4,0 0 4,0 0 34,1 0-11,-1 0-2,0 0 7,-24-24-21,25 24-6,-1 0 44,0 0-27,25 0 273,-25 0-292,0 0 46,0 0 438,49 0-414,-24 0-77,-25 0 2,0 0 6,0 0 0,1 0 36,-1 0-14</inkml:trace>
    </iact:actionData>
  </iact:action>
  <iact:action type="add" startTime="65334">
    <iact:property name="dataType"/>
    <iact:actionData xml:id="d4">
      <inkml:trace xmlns:inkml="http://www.w3.org/2003/InkML" xml:id="stk4" contextRef="#ctx0" brushRef="#br0">21227 3106 0,'-72'49'179,"-1"48"-173,24 48-2,-72-48 4,97-24 0,-25 48-2,25-48 0,24-24 3,0 24-4,-24 24 4,24-49-4,0 74 4,24-50-1,-24 50-3,0-50 2,48 26 1,-23-50 0,-1 1-1,0-1-2,25-48 17,-49 24-13,24 1 18,24-1-14,1 0-5,24-24 0,24 25-2,24-25 1,-24 0 2,-48 0-3,48 0 1,-24 0 0,-1-25-1,25 1 1,-72 0 1,23-1 1,1 1-3,23-24-1,-47 23 3,-1-23-1,24-1 0,1 25 0,-1-25 2,1 1-3,24-25 0,-25 49 2,25-25-2,-73 25 1,24 0 2,1 24-2,-1 0-1,-24-24 1,0-25 9,24 49-11,0 0 9,-24-24 16,0-1-9,0-23-13,0-25-3,-24-48 3,24 48-1,-48-48-1,48 48 3,-25 24-4,1 25 2,0 0 1,24 0-2,-24-1 10,24 1-1,-25 24-10,-23-24 11,24-1-10,-1 25 2,-72-24-3,73 24 3,-25-24-1,1 0 0,-25-1 7,49 25-5,0 0 3,-25 0-4,49-24-2,-48 24 2,-1-24-1,1 0 1,-25 24-2,24-25 1,1 1 1,-1 24 0,1 0-2,23 0 15,1 0 0,-24 0 22,23 0-7,1 0 65,0 0-81,0 0-12,24 24-1,-25-24 24</inkml:trace>
    </iact:actionData>
  </iact:action>
  <iact:action type="add" startTime="67425">
    <iact:property name="dataType"/>
    <iact:actionData xml:id="d5">
      <inkml:trace xmlns:inkml="http://www.w3.org/2003/InkML" xml:id="stk5" contextRef="#ctx0" brushRef="#br0">21300 4683 0,'-73'122'158,"-48"48"-155,-73 0 4,24-1 1,0 26-1,49-50-1,-25 1 1,74 48 1,23-170 0,-24 25-1,49 23 0,0-47-2,24-1 32,-24-24-31,-1 0 39</inkml:trace>
    </iact:actionData>
  </iact:action>
  <iact:action type="add" startTime="68303">
    <iact:property name="dataType"/>
    <iact:actionData xml:id="d6">
      <inkml:trace xmlns:inkml="http://www.w3.org/2003/InkML" xml:id="stk6" contextRef="#ctx0" brushRef="#br0">19966 6164 0,'-49'24'179,"1"0"-174,-25 49 1,-73 73 1,74-25 1,-1 0-1,-48 25 0,121-49-1,-73 49 4,49-49-5,-1 0 3,1-73-2,24 49 1,0-25 1,-49-23-2,49-1 1,0 24 9,0 1-2,25 0-7,-25 23 0,0-23 0,0-1-1,0-23 10,0 23-9,24-24 13,0 1-12,-24-1-2,25 0 0,23 25 1,49 48 3,0-49-5,73 1 5,-24 72-4,48-72 1,0-1-1,-49-23 3,25-1-5,-97-24 3,0 24 2,-1-24-3,-47 0 0,23 0 3,1-24-1,-49 0-2,72 24 1,-47-49-1,47-72 2,-23 48-2,24-73 2,-25 49 1,-23 24-4,23-48 2,-24 48 0,1 1 2,-1-1-3,24 24 1,-48 25 0,0 0 11,25-25-7,-25 25-3,0-49-1,0 25-1,0-25 1,-25 0-1,1 0 2,-24-24 0,-1 49-1,25 23-1,0-23 0,-1-1 2,1 25-1,0 24 0,0-24 0,-1-1 1,25 1-2,-24 24 1,0 0 0,24-24 1,-49 0-2,-48-25 2,24 1-2,1-1 3,-50 0-2,25 1 1,-48-25-3,48 25 3,-49-25-2,98 73 3,-1-25-3,25 25 1,24-24 7,-24 24-7,-1 0 13,1 0 9,-49 97-14,-24-48-8,49 24 1,23-49-2,1 0 1,0 0-1,0 1 16,24-1 6,-49-24-4</inkml:trace>
    </iact:actionData>
  </iact:action>
  <iact:action type="add" startTime="70495">
    <iact:property name="dataType"/>
    <iact:actionData xml:id="d7">
      <inkml:trace xmlns:inkml="http://www.w3.org/2003/InkML" xml:id="stk7" contextRef="#ctx0" brushRef="#br0">22004 3761 0,'-25'25'172,"-23"23"-169,24 1 5,-1-49 0,1 24-1,0 24 8,0-48-2,-1 0 16,25 25-10,-24-25 31,0 24 78,0-24-99,24 24-23,-73 0 1,24 25 1,1 24 1,-1-25-6,25-48 20,24 25-17,-24-25 1,24 24 8,-25-24-7,1 0 29</inkml:trace>
    </iact:actionData>
  </iact:action>
  <iact:action type="add" startTime="72166">
    <iact:property name="dataType"/>
    <iact:actionData xml:id="d8">
      <inkml:trace xmlns:inkml="http://www.w3.org/2003/InkML" xml:id="stk8" contextRef="#ctx0" brushRef="#br0">20305 7134 0,'0'25'574,"-24"48"-565,0 24-4,0-49 3,-1-24-3,1 1 2,24-1 1,0 0 0,-48 25 6,-25-25-7,0 0 1,49 1-2,-97-1 2,48-24-3,0 0 2,0 0 2,0 0-2,25 0-1,24 0 2,-1 0-2,-23-24 1,24 24 7,-1 0-7,1-25 0,0 25 15,0 0-15,24-48 15,-49 23 1,49 1-18,0-24 3,24-25-1,1-24-1,23 0 4,1 48-3,23-24-2,-23 25 0,24-1 5,-25-23-3,49 23 0,-24 25-2,-49 24 3,49-25-1,24 25 0,-48 0 0,-25 49 1,24-25-2,25 1 1,-49 23-1,1-24 3,47 49-1,-23 0-2,-1 0 0,1 0 5,0 24-8,-1-49 5,-24-24-1,-24 25 2,25-49-2,-25 24 0,24-24 16,-24 49-5,24-49-4,-24 24 59,24-24-66,1 0 13,-25 24-14,24-24 52,-24 25-30,48-25-20,-48 48 41,0 49-41,-24-48-2,-24-1 1,23 1 2,-47 48-3,-50-24 0,74-49 0,-49 24 3,24-23-1,-24-25-2,0 0 0,48 0 2,1 0-2,-25-25 2,49 25-1,-25 0 1,49-24-2,-24 24 2,24-24 19,-24 24-13,24-24 2,0-1 18,24-23-27,73-1 0,0-24 2,-48 49-4,72 0 4,-48 0-4,-1-25 2,-23 25 2,24 24-4,0-24 3,24 24-2,-73 0 3,49 0-3,-1 0 0,-47 0 3,-1 0-2,24 24 0,-23-24 14,-25 24-15,24-24 13,0 0-9,0 24-1,25 1-4,-25-1 2,0 0 1,1 0 0,23-24 11,-48 25-10,25-25-2</inkml:trace>
    </iact:actionData>
  </iact:action>
  <iact:action type="add" startTime="74677">
    <iact:property name="dataType"/>
    <iact:actionData xml:id="d9">
      <inkml:trace xmlns:inkml="http://www.w3.org/2003/InkML" xml:id="stk9" contextRef="#ctx0" brushRef="#br0">20039 8591 0,'-73'72'137,"-97"50"-135,49 23 6,-1-72 1,25 48-5,25-48 4,23-73-1,1 49 1,23-25 5,1 0 4,0-24-5,-1 73 25,-47 0-30,-1-25 0,0 49 1,25-72-4,23 23 6,-23-23-4,24-1-1,-1-24 2,25 24 0,-24-24 30,24 24-16,-24-24-15,24 25 82,-24-25-69,24 24-5,0 0 7,-49 0-14,25 1 0,0 47 0,-1-23 1,-23 0 0,23-25 7,25 0-2,0 0 9,-24-24-17,0 0 33</inkml:trace>
    </iact:actionData>
  </iact:action>
  <iact:action type="add" startTime="76345">
    <iact:property name="dataType"/>
    <iact:actionData xml:id="d10">
      <inkml:trace xmlns:inkml="http://www.w3.org/2003/InkML" xml:id="stk10" contextRef="#ctx0" brushRef="#br0">18801 10483 0,'-24'0'197,"-49"0"-193,49 0 3,-73 0 0,48-24 0,1 24 0,-49 0 0,24 0 1,25 0-2,-49 0 3,48 0-3,-24 0 1,25 24 0,-49 1 0,48-1 1,-24 0-2,1 0 1,47-24 1,-23 25 0,24-25 21,-1 24-10,1 0-11,-24 25 0,-25 24-2,24 24 0,-24 24 3,-24-24-4,49 49 3,-1-98 0,1 49-3,24 73 5,24-24-3,0-1-1,0-23 0,0 48 1,24-73 0,49 48 0,-73-48 0,72 49 2,1-49-4,-24 0 4,-1-24-1,25 0-4,0 24 4,0-24-1,-1-1 1,74 74-2,-73-73 1,24 0 1,48 48-1,-72-73 2,0 25-3,24-24 1,-49-25 1,1 0-2,-49 1-1,73-25 4,-49 0-2,25 24-1,-1-24 1,-24 0 0,73-24 0,-24-25 0,0 0 3,0 1-6,-25 24 6,49-25-5,0-72 4,0 24-4,25-97 2,-74 97 2,1-49-2,-1 49-2,-24 0 3,49-25-1,-49 25 0,1 0 2,-25 0-5,0 49 3,0-74 1,0 25 0,0 0-2,0 49 1,0-25 0,0-24 1,0 24-2,0 49 3,0-1-4,0 1 4,0 0-3,0 0 9,0-1-9,-25-23 9,-23-25-7,24 25-1,24-1-1,-25 0 1,1 1 0,0 24 2,0-25-4,-25 1 1,1 23 2,-1-23-1,-24-1 0,25-24 0,-49 25 1,0-1-1,24-23-1,-24 23 3,24 1-1,0 23-1,25 1 0,24 24 5,-1-24 3,1 24 30,-24 0-11,-1 24-10,0 25-19,1-1 1,-25-24 1,0-24 1,49 25-1,0-25 6,0 0 2,-1 0 1,1 0 16</inkml:trace>
    </iact:actionData>
  </iact:action>
  <iact:action type="add" startTime="78485">
    <iact:property name="dataType"/>
    <iact:actionData xml:id="d11">
      <inkml:trace xmlns:inkml="http://www.w3.org/2003/InkML" xml:id="stk11" contextRef="#ctx0" brushRef="#br0">17977 11672 0,'48'0'194,"-24"0"-191,1 0 16,-1 0-5,0 0 9,-24 49-16,24 24-1,-24 0 2,0-1-3,0 25 2,-24 1 0,0-50 2,24 1-2,0-1-2,-24 1 4,24-25-3,0 0 1,0 1 0,-25-25 0,25 24 1,-24 24-1,24 1 6,0-25 17,-24-24-17,24 24-4,-24 1 18,48-98 103,24 24-123,1 1 0,48-25-1,-49 24-1,25-23 4,24 23-4,-48 1 2,23 23 1,-47 1 0,48 24-1,-25-24 1,-24 24-1,1 0 0,-1-49 0,0 49 6,25 0 24,-49 24-17,48 25 2,1 24-17,-25 0 3,24-1-1,-48-47 0,25 23 0,-25-23 2,24-1-4,-24 49 2,0-25 1,-24 1-1,24-1 0,-25 49-1,1-24 2,-24-24-1,-25 72 2,0-97-3,25 25 2,-1 48-1,-24-49-2,25-23 2,-1-1 0,1 0 2,23 0-3,1-24 3,0 0-4,0 0 2,-1 0 14,1 0-5,0 0 19</inkml:trace>
    </iact:actionData>
  </iact:action>
  <iact:action type="add" startTime="80866">
    <iact:property name="dataType"/>
    <iact:actionData xml:id="d12">
      <inkml:trace xmlns:inkml="http://www.w3.org/2003/InkML" xml:id="stk12" contextRef="#ctx0" brushRef="#br0">17661 11915 0,'0'-24'462,"0"0"-430,24 24-27,1 0 31,-1 0 58,-24-25-72,48 25-17,49-48 2,-24-1 1,49-24-2,-50 25 3,-23 24-4,-25-1 2,0 1 2,1 24 3,-1 0 2,0-24 15</inkml:trace>
    </iact:actionData>
  </iact:action>
  <iact:action type="add" startTime="91698">
    <iact:property name="dataType"/>
    <iact:actionData xml:id="d13">
      <inkml:trace xmlns:inkml="http://www.w3.org/2003/InkML" xml:id="stk13" contextRef="#ctx0" brushRef="#br0">17782 13274 0,'-48'24'212,"-49"49"-207,-49-24 2,49 48 0,-24-24 0,24-25 0,0 25 0,-24 24 1,72-73-1,1 1-1,-25-25 2,49 24 0,24 0 14,-25-24-18,1 0 26</inkml:trace>
    </iact:actionData>
  </iact:action>
  <iact:action type="add" startTime="92731">
    <iact:property name="dataType"/>
    <iact:actionData xml:id="d14">
      <inkml:trace xmlns:inkml="http://www.w3.org/2003/InkML" xml:id="stk14" contextRef="#ctx0" brushRef="#br0">16642 13857 0,'-24'-25'213,"0"1"-206,-1 24 4,-23 0-1,24 0-4,-49 0 1,0 0 1,0 24-1,-48 49-1,48-49 0,25 25 2,-49-1-1,24 1 0,0 0 0,0-1 2,25-24-2,24 1-2,-1-1 5,1 24-3,-49 1 0,49-1-2,0-23 2,-1 48 0,1 24 0,0 0 0,24 0 2,-24-73-3,24 49 0,0-49 1,0 25 0,0-1 4,0-24-7,0 25 5,0-1-2,24-23-1,0 48 3,-24-25-3,24-24 3,74 73-4,-26-48 2,50 72 1,47-24-1,-23 0-2,24-24 2,-73-24-1,97-25 2,-146 0-1,49-24 0,-48 0 1,-25 0 2,25 0-7,-25 0 5,25-24-1,23-25 1,-23 49-1,48-97 1,-49 49-3,-23-1 3,96-23 0,-73-26-2,-23 50 1,-1-25-1,25 0 3,-25 25-3,24-1 1,-48 25 1,25 0 0,-25-1 19,0 1-13,0 0 7,0-25-13,-49-23-2,25 47 1,0-72 0,-1 49 1,-23-25 0,48 24-2,-25 49 1,1-48 8,0 48 7,-25-49-17,1 1 3,-25-25-1,-24 0 0,24 25 1,25-1-3,-1 25 4,25 24 4,24-24-4,-24 24-4,24-25 19,-24 25-13,-1 0 27,1 0-17,-25 0-9,1 0-5,24 0 2,-25-48-3,25 48 2,-25 0 4,49-24 3,-24 24-5,24-25 17,-24 25-13,-25-24 0,1 0-7,-1-1 1,1 1-3,48 0 2,-24 24 15,-1-24 0,25-1 13</inkml:trace>
    </iact:actionData>
  </iact:action>
  <iact:action type="add" startTime="94753">
    <iact:property name="dataType"/>
    <iact:actionData xml:id="d15">
      <inkml:trace xmlns:inkml="http://www.w3.org/2003/InkML" xml:id="stk15" contextRef="#ctx0" brushRef="#br0">16254 14609 0,'24'24'348,"1"-24"-344,-1 0 11,-24 49 140,0 23-149,-24 1 3,24 0-3,-25 24 2,-47 0-1,72-24-2,-49 0 4,25-25-2,-25 1-1,25-1 2,24-23-2,-49-1 1,49 24 8,0-23 8,-24-25-1,0 0 11,24 24-26,0 0 32,24-24 50,73-73-82,-24 1-1,0 23 2,0 25 1,-1 0-4,25-25 1,-72 1 3,23 23-3,-24 1 1,1 24 0,-1 0 30,-24-24-14,48 24-18,-48-25 22,25 25-10,-25-24-13,24 24 4,0-24 42,-24 0-15,-24 96 93,0 1-121,-1 0 0,-47 48-1,72-72 2,-25 97 1,1-98-4,0 25 1,24 48 1,-24-72 1,24-1-1,0-23 0,0 23 1,0-24 15,0 1 4</inkml:trace>
    </iact:actionData>
  </iact:action>
  <iact:action type="add" startTime="96857">
    <iact:property name="dataType"/>
    <iact:actionData xml:id="d16">
      <inkml:trace xmlns:inkml="http://www.w3.org/2003/InkML" xml:id="stk16" contextRef="#ctx0" brushRef="#br0">16351 15992 0,'-24'0'171,"0"0"-166,-25 24 4,25 1 2,0-25-1,-1 24-4,1-24 1,-25 0 1,49 24-2,-24 0 0,-24 1 2,-1-1 5,25-24 2,24 24-7,-24-24 19,24 25-20,-25-25 7,1 0-1,0 24-3,0-24-4,24 24 14,-49-24-5,25 0 21,24 24 29,-24-24-44,-1 25 7,1-1-20,0 0-1,0 0-2,-1-24 2,25 25 0,-24-25 1,0 0 16,24 24 2,-24 0 10,-1-24 70,25 24-84,-24 1-9,0-25-7,24 24 1,-49-24 2,49 24-4,0 1 24,-24-25-22</inkml:trace>
    </iact:actionData>
  </iact:action>
  <iact:action type="add" startTime="98118">
    <iact:property name="dataType"/>
    <iact:actionData xml:id="d17">
      <inkml:trace xmlns:inkml="http://www.w3.org/2003/InkML" xml:id="stk17" contextRef="#ctx0" brushRef="#br0">15308 16477 0,'-49'25'229,"-23"72"-225,-1 73 3,0-49-1,25 0 2,23-48-1,25-24 0,-24 23 0,24-47 0,0 23 1,0 1 5,0-25-4,0 25-2,0-25 0,24 0-1,1 25 0,-25-1 2,72 25 2,-47-49-6,23 25 3,1-1 0,-25 1 2,0-1-3,-24-23 1,24-1 1,1 0 5,-1-24 23,0 0-15,73 0-13,-24-24-3,24-25 3,0 25-2,-48-24 2,23-1-2,25 1 2,-48-1 2,-25 25-6,0-1 6,1-23-4,47-1-1,-47 1 3,-1 24 1,0-49-4,-24 24 2,0-24 0,0 25 0,0-25 0,0 0 1,0 25-2,0-25 1,0 24 0,0 25 2,0 0-2,0 0 0,0-1 21,-24 25-15,24-48-4,-24 24-3,24-1 2,-25 1-1,1 24 0,24-24-1,-48 0 0,48-1 3,-25 25-1,1 0-3,0-24 2,-49 24 0,25 0 1,-1 0-2,1 0 2,-49 0-2,72 0 2,1 0-1,0 0 0,0 0 15,-49 0-8,48 24-8,1 1 2,-24-1-1,23-24 0,1 0 0,0 0 7</inkml:trace>
    </iact:actionData>
  </iact:action>
  <iact:action type="add" startTime="99713">
    <iact:property name="dataType"/>
    <iact:actionData xml:id="d18">
      <inkml:trace xmlns:inkml="http://www.w3.org/2003/InkML" xml:id="stk18" contextRef="#ctx0" brushRef="#br0">15381 17036 0,'0'-25'553,"24"-23"-546,0-1-1,0-48 1,25 49 1,-25-1-2,25 1 2,-25-25-2,25 24 2,-25 49-1,-24-24 0,24 0 0,-24-1-1,49 25 2,-25-24-2,0 24 9,0 0-8,1 0 7,-1 0-4,0 0-6,0 49 4,98 48-2,-74 0 2,-24-24-1,25 24 0,-25 0 1,-24-49-1,0-23 0,0 23-1,0 25 1,0-49 2,0 25-5,-24 48 5,0-24-3,-25-49 1,25 73 1,-49-49 0,49 1-3,-25 0 2,1-25 3,-1 49-5,-23-25 2,23 1 0,25-25 0,0-24 1,-1 0 5,25 24 16,-48-24-15,24 0 24,24-48 210,-25-25-243,25-24 3,-24 48-2,0-24 1,-1-24 2,25 0-4,0 49 2,-24-49 1,24 0-1,0 0 2,-24-25-3,24 74-1,0-74 3,-24 50-1,24 47 2,0 1-4,0 0 17,0 0-6,0-1 18,24 25 74,49 25-102,0-25 1,48 24 0,24 0 1,-23 25-2,47-25 0,-71 0 1,23-24 0,-48 24 0,-25-24 9,-24 0 4,1 0 1</inkml:trace>
    </iact:actionData>
  </iact:action>
  <iact:action type="add" startTime="102513">
    <iact:property name="dataType"/>
    <iact:actionData xml:id="d19">
      <inkml:trace xmlns:inkml="http://www.w3.org/2003/InkML" xml:id="stk19" contextRef="#ctx0" brushRef="#br0">14871 17424 0,'-194'0'197,"-73"0"-189,0-49-1,25 25-1,121 24 1,-1 0 2,49 0-2,49-24-1,-24 24 9,23 0-3</inkml:trace>
    </iact:actionData>
  </iact:action>
  <iact:action type="add" startTime="103766">
    <iact:property name="dataType"/>
    <iact:actionData xml:id="d20">
      <inkml:trace xmlns:inkml="http://www.w3.org/2003/InkML" xml:id="stk20" contextRef="#ctx0" brushRef="#br0">12372 17254 0,'0'49'183,"0"-1"-178,0 1 0,0-25 1,25 24 3,-1 25-3,0-49 0,1 25 2,23 24-2,49 0 2,0-1 0,73 26-2,-49-1 1,25-25 1,-49-23-3,-49-25 2,-23-24 0,47 0 2,-72 49 4,25-49 11,-1 0-5,0-25 2,0 25-15,25 0 3,-25-24-1,25 24-2,-49-24 1,24 24 0,0-24-1,1 24 9,23-25-9,-24 1 16,1 24 2,-25-48-12,24-1-5,24-24-1,-48 25 1,0-49 2,25 24-2,23-24 1,-48 48-4,0-24 4,0 49 0,0 0-2,0 0 2,0-1-1,0 1 13,0-24-12,0 23-1,-48-23 0,23-49 0,1 48 2,-24 1-4,-1-49 2,-24 72 3,73 1-5,-24-25 1,0 49 3,24-24-3,-25 0 2,1 0-1,0 24 0,0-25-1,-1 1 2,-23 0 5,24 24-5,-25 0-1,1 0 0,-25 0-1,-24 0 2,0 24-1,0 0 0,24 49 2,0-49-4,25 1 1,-1-1 2,25-24 0,24 24 8,-49-24-3,49 25 58,0-1-43,0 0-20,0 0 8,0 1-4</inkml:trace>
    </iact:actionData>
  </iact:action>
  <iact:action type="add" startTime="105610">
    <iact:property name="dataType"/>
    <iact:actionData xml:id="d21">
      <inkml:trace xmlns:inkml="http://www.w3.org/2003/InkML" xml:id="stk21" contextRef="#ctx0" brushRef="#br0">13076 17327 0,'24'24'243,"1"0"-238,-1-24 2,-24 25 0,0-1-1,24 0 2,0-24 6,1 0 22,-25 24-29,48-24 13,-24 0 16,1 0-20,-25-24-1,24 0 5,-24 0 2,24 24-9,-24-49 1,0 1-6,-24-1-1,-25 0 1,49-23-4,-24 72 5,-24-25-2,48 1 7,-25 0 8,1 24-2,0 0 3,0 0-4,-1 0-4,25 24-6,0 0 26,-24-24-30,0 0 32,24 49-10</inkml:trace>
    </iact:actionData>
  </iact:action>
  <iact:action type="add" startTime="114708">
    <iact:property name="dataType"/>
    <iact:actionData xml:id="d22">
      <inkml:trace xmlns:inkml="http://www.w3.org/2003/InkML" xml:id="stk22" contextRef="#ctx0" brushRef="#br0">11451 13541 0,'145'0'713,"25"0"-707,-24 0 2,-25 0-2,97 0 1,-121 0 0,49 0 0,-49 0 0,-24 0 0,96 0 2,-96 0-3,49 0 0,-50 0 1,-23 0 0,-1 0 8,-23 0-1</inkml:trace>
    </iact:actionData>
  </iact:action>
</iact:actions>
</file>

<file path=ppt/ink/inkAction7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5.81395" units="1/cm"/>
          <inkml:channelProperty channel="Y" name="resolution" value="55.6701" units="1/cm"/>
          <inkml:channelProperty channel="T" name="resolution" value="1" units="1/dev"/>
        </inkml:channelProperties>
      </inkml:inkSource>
      <inkml:timestamp xml:id="ts0" timeString="2025-03-26T15:08:47.876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act:action type="add" startTime="31716">
    <iact:property name="dataType"/>
    <iact:actionData xml:id="d0">
      <inkml:trace xmlns:inkml="http://www.w3.org/2003/InkML" xml:id="stk0" contextRef="#ctx0" brushRef="#br0">3809 8105 0,'73'24'262,"48"-24"-257,0 0 4,-48 0-2,24 25-2,-24-25 3,-25 0-1,25 0 1,-24 0-3,-1 0 4,25 0-3,24 24 2,-73-24 0,49 0-2,24 0 2,-48 0-2,23 0 1,25 0 1,-24 0-1,-24 0-1,48 0 0,-49 0 3,1 0-2,-1 0-1,25 0 2,-49 0 5,1 0 1,-1 0 38</inkml:trace>
    </iact:actionData>
  </iact:action>
  <iact:action type="add" startTime="40285">
    <iact:property name="dataType"/>
    <iact:actionData xml:id="d1">
      <inkml:trace xmlns:inkml="http://www.w3.org/2003/InkML" xml:id="stk1" contextRef="#ctx0" brushRef="#br0">10310 10411 0,'-48'0'299,"-1"0"-295,-48 0 3,25 0 1,23 0 0,-48-25-1,24 25-2,25-24 2,-1 24 1,-24-24-1,25 24 0,24 0 1,-25-24-1,-24 24 2,49 0-4,0-25 2,0 25 1,-25 0-1,0 0 0,25 0-2,-24 0 2,-1 0 1,25 0 0,0-24-1,-25 24-1,25 0 1,0 0 2,-1-49 4,1 49-5,0 0-2,0 0 9,-1 0-8,1 0 7,0 0 7,0 0 2,-1 0 51</inkml:trace>
    </iact:actionData>
  </iact:action>
  <iact:action type="add" startTime="45509">
    <iact:property name="dataType"/>
    <iact:actionData xml:id="d2">
      <inkml:trace xmlns:inkml="http://www.w3.org/2003/InkML" xml:id="stk2" contextRef="#ctx0" brushRef="#br0">9122 10969 0,'-97'0'269,"-122"0"-264,49 0 4,-24 0-2,-24 0-1,145 0 2,-121 0-2,97 0 3,-48 0-3,48 0 2,-25 0-2,25 24 1,0-24 0,0 0-1,0 0 1,-73 0 0,-24 0 1,73 0-2,-97 0 2,96 0-1,-23 0 0,-1 0 1,1 0-2,72 0 2,-24 0-2,73 0 2,-1 0 13,1 0 0,48 0 199</inkml:trace>
    </iact:actionData>
  </iact:action>
  <iact:action type="add" startTime="55035">
    <iact:property name="dataType"/>
    <iact:actionData xml:id="d3">
      <inkml:trace xmlns:inkml="http://www.w3.org/2003/InkML" xml:id="stk3" contextRef="#ctx0" brushRef="#br0">6526 15774 0,'-97'0'252,"-49"0"-249,49 0 6,-48 0-3,72 0 0,24 0 3,-48 0-2,73 0-3,0 0 4,0 0 0,-1 0 5,1 0 23,0 0-20,0 0 18,-1 0-6,1-25-22,0 25 1,-1 0 0,1 0 7,0 0 24,-25 0-11</inkml:trace>
    </iact:actionData>
  </iact:action>
  <iact:action type="add" startTime="60635">
    <iact:property name="dataType"/>
    <iact:actionData xml:id="d4">
      <inkml:trace xmlns:inkml="http://www.w3.org/2003/InkML" xml:id="stk4" contextRef="#ctx0" brushRef="#br0">9655 16599 0,'73'0'144,"0"0"-138,0 0-2,-49 0 11,0 0-2,1 0 12</inkml:trace>
    </iact:actionData>
  </iact:action>
  <iact:action type="add" startTime="61763">
    <iact:property name="dataType"/>
    <iact:actionData xml:id="d5">
      <inkml:trace xmlns:inkml="http://www.w3.org/2003/InkML" xml:id="stk5" contextRef="#ctx0" brushRef="#br0">9025 17303 0,'145'24'185,"1"-24"-179,-1 24 2,25 0-3,-73 1 3,-24-25-3,-25 24 4,1-24-2,-25 0 22,1 0-2</inkml:trace>
    </iact:actionData>
  </iact:action>
  <iact:action type="add" startTime="65976">
    <iact:property name="dataType"/>
    <iact:actionData xml:id="d6">
      <inkml:trace xmlns:inkml="http://www.w3.org/2003/InkML" xml:id="stk6" contextRef="#ctx0" brushRef="#br0">8734 14997 0,'48'0'325,"25"0"-320,24-24 0,-73 24 4,0 0-2,1 0-1,-1 0 24,0 0-10,25-24-14,23 24 2,-47-25 0,72 1-2,-24 24 1,24-24 0,-25 0-1,-47 24 2,23 0-2,-24 0 8,1 0 2,-1 0 1,0 0 9,0 0 9,1 0 2,-1 0 13,24 0-42,25-25-4,0 25 2,-49 0 3,25 0-3,-25 0 2,0 0-2,1 0 0,-1 0 9,0 0 37,0 0-16</inkml:trace>
    </iact:actionData>
  </iact:action>
  <iact:action type="add" startTime="77795">
    <iact:property name="dataType"/>
    <iact:actionData xml:id="d7">
      <inkml:trace xmlns:inkml="http://www.w3.org/2003/InkML" xml:id="stk7" contextRef="#ctx0" brushRef="#br0">8903 14973 0,'97'0'338,"73"0"-336,-73 0 5,0 24 0,-48-24-1,-1 0 2,1 24 0,-25-24 12,0 0 3,1 0 11,-1 0 3,0 0-22,0 0-8,1 0 7,-1 0-7,0 0 29,0 0-15,1 0 17,-1 0-6,0 0 5,0 0 3,1 0-11,23 0-8,25 0-15,-24 0 2,-25 0-2,0 0 1,0 0 1,25 0 7,-25 0-1,0 0 43,1 0-19</inkml:trace>
    </iact:actionData>
  </iact:action>
</iact:action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83ABF1-A4CE-4AA2-84FF-4077E1CD6B56}" type="datetimeFigureOut">
              <a:rPr lang="en-IN" smtClean="0"/>
              <a:t>26-03-2025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CABED5-54B2-496F-B392-13707AD7DB8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88737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Data structure- organising and storing data in some order – easy access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CABED5-54B2-496F-B392-13707AD7DB85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39688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Normal terminology – node, edges</a:t>
            </a:r>
          </a:p>
          <a:p>
            <a:r>
              <a:rPr lang="en-IN" dirty="0"/>
              <a:t>Root</a:t>
            </a:r>
          </a:p>
          <a:p>
            <a:r>
              <a:rPr lang="en-IN" dirty="0"/>
              <a:t>Leaf</a:t>
            </a:r>
            <a:br>
              <a:rPr lang="en-IN" dirty="0"/>
            </a:br>
            <a:r>
              <a:rPr lang="en-IN" dirty="0"/>
              <a:t>Parent</a:t>
            </a:r>
            <a:br>
              <a:rPr lang="en-IN" dirty="0"/>
            </a:br>
            <a:r>
              <a:rPr lang="en-IN" dirty="0"/>
              <a:t>Child (left, right)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CABED5-54B2-496F-B392-13707AD7DB85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650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Root – Left –Right 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CABED5-54B2-496F-B392-13707AD7DB85}" type="slidenum">
              <a:rPr lang="en-IN" smtClean="0"/>
              <a:t>11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2478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CABED5-54B2-496F-B392-13707AD7DB85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54203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Left - Root – Right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CABED5-54B2-496F-B392-13707AD7DB85}" type="slidenum">
              <a:rPr lang="en-IN" smtClean="0"/>
              <a:t>16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13936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CABED5-54B2-496F-B392-13707AD7DB85}" type="slidenum">
              <a:rPr lang="en-IN" smtClean="0"/>
              <a:t>18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47549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CABED5-54B2-496F-B392-13707AD7DB85}" type="slidenum">
              <a:rPr lang="en-IN" smtClean="0"/>
              <a:t>19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2034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3/26/2025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819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3/26/2025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868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3/26/2025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7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3/26/2025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06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3/26/2025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083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3/26/2025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947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3/26/2025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541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3/26/2025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3541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3/26/2025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212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3/26/2025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798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3/26/2025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986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3/26/2025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087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microsoft.com/office/2011/relationships/inkAction" Target="../ink/inkAction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microsoft.com/office/2011/relationships/inkAction" Target="../ink/inkAction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2" Type="http://schemas.microsoft.com/office/2007/relationships/media" Target="../media/media15.m4a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10.png"/><Relationship Id="rId5" Type="http://schemas.microsoft.com/office/2011/relationships/inkAction" Target="../ink/inkAction7.xml"/><Relationship Id="rId4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microsoft.com/office/2011/relationships/inkAction" Target="../ink/inkAction1.xm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5.png"/><Relationship Id="rId5" Type="http://schemas.microsoft.com/office/2011/relationships/inkAction" Target="../ink/inkAction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microsoft.com/office/2011/relationships/inkAction" Target="../ink/inkAction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D6ED4-2B22-F6E8-55DB-546EF49DA9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BINARY TREE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B61DE7-D59A-D7E3-5F43-47E7A3CDA1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/>
              <a:t>BY</a:t>
            </a:r>
          </a:p>
          <a:p>
            <a:r>
              <a:rPr lang="en-GB"/>
              <a:t>MIRUNAALINI K J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E24A45CD-BEB4-5FF0-B4A4-E18D137069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156655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822"/>
    </mc:Choice>
    <mc:Fallback xmlns="">
      <p:transition spd="slow" advTm="488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9CD4BE-AA9A-77C9-A2F1-B50F11CE0D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F8AC1-F9C3-E247-6001-F9C2E437B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Preorder Traversal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B56E8B-FD8B-3FA8-79FD-D630DD8217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Root – Left –Right policy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C3322F38-1AFB-BF4E-51FB-3F42546A4D7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082840" y="1650960"/>
              <a:ext cx="4323600" cy="26388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C3322F38-1AFB-BF4E-51FB-3F42546A4D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67000" y="1587600"/>
                <a:ext cx="4354920" cy="276552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39641C3-CDA3-77E8-18C1-0473A6F417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46510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700"/>
    </mc:Choice>
    <mc:Fallback xmlns="">
      <p:transition spd="slow" advTm="34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D5651C-5516-82F6-2B1B-F985550F95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2E10B-4B86-F4FB-FB15-A8FE5057D4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242" y="159487"/>
            <a:ext cx="11393064" cy="683673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IN" sz="2800" dirty="0"/>
              <a:t>Steps in Preorder Traversing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endParaRPr lang="en-IN" sz="1400" dirty="0"/>
          </a:p>
          <a:p>
            <a:pPr marL="0" indent="0">
              <a:buNone/>
            </a:pPr>
            <a:endParaRPr lang="en-IN" sz="1400" dirty="0"/>
          </a:p>
          <a:p>
            <a:pPr marL="0" indent="0">
              <a:buNone/>
            </a:pPr>
            <a:br>
              <a:rPr lang="en-GB" dirty="0"/>
            </a:br>
            <a:endParaRPr lang="en-GB" b="0" dirty="0">
              <a:effectLst/>
              <a:latin typeface="Nunito" panose="020F0502020204030204" pitchFamily="2" charset="0"/>
            </a:endParaRPr>
          </a:p>
          <a:p>
            <a:pPr marL="514350" indent="-514350">
              <a:buAutoNum type="arabicPeriod"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81E47AD-F490-7B25-AC6F-14E2C141271D}"/>
              </a:ext>
            </a:extLst>
          </p:cNvPr>
          <p:cNvSpPr/>
          <p:nvPr/>
        </p:nvSpPr>
        <p:spPr>
          <a:xfrm>
            <a:off x="4883889" y="914857"/>
            <a:ext cx="1212111" cy="79744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</a:rPr>
              <a:t>1</a:t>
            </a:r>
            <a:endParaRPr lang="en-IN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877CD34-A408-D23F-6919-23500EFC4393}"/>
              </a:ext>
            </a:extLst>
          </p:cNvPr>
          <p:cNvSpPr/>
          <p:nvPr/>
        </p:nvSpPr>
        <p:spPr>
          <a:xfrm>
            <a:off x="2799653" y="2211619"/>
            <a:ext cx="1116418" cy="79744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</a:rPr>
              <a:t>2</a:t>
            </a:r>
            <a:endParaRPr lang="en-IN">
              <a:solidFill>
                <a:schemeClr val="tx1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9D9899E-20F5-ECE3-0EAB-E7183B19D72E}"/>
              </a:ext>
            </a:extLst>
          </p:cNvPr>
          <p:cNvCxnSpPr>
            <a:cxnSpLocks/>
            <a:stCxn id="4" idx="3"/>
            <a:endCxn id="6" idx="0"/>
          </p:cNvCxnSpPr>
          <p:nvPr/>
        </p:nvCxnSpPr>
        <p:spPr>
          <a:xfrm flipH="1">
            <a:off x="3357862" y="1595516"/>
            <a:ext cx="1703537" cy="61610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76F6915F-57E2-D320-E33D-F2BA96170FBB}"/>
              </a:ext>
            </a:extLst>
          </p:cNvPr>
          <p:cNvSpPr/>
          <p:nvPr/>
        </p:nvSpPr>
        <p:spPr>
          <a:xfrm>
            <a:off x="7362676" y="2094836"/>
            <a:ext cx="1116418" cy="79744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3</a:t>
            </a:r>
            <a:endParaRPr lang="en-IN" dirty="0">
              <a:solidFill>
                <a:schemeClr val="tx1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F5798ED-7650-52D3-51A7-67A5B4771A87}"/>
              </a:ext>
            </a:extLst>
          </p:cNvPr>
          <p:cNvCxnSpPr>
            <a:cxnSpLocks/>
            <a:stCxn id="4" idx="5"/>
            <a:endCxn id="9" idx="0"/>
          </p:cNvCxnSpPr>
          <p:nvPr/>
        </p:nvCxnSpPr>
        <p:spPr>
          <a:xfrm>
            <a:off x="5918490" y="1595516"/>
            <a:ext cx="2002395" cy="4993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689A5F0D-F8E9-057D-4A03-34C2C1CC1C08}"/>
              </a:ext>
            </a:extLst>
          </p:cNvPr>
          <p:cNvSpPr/>
          <p:nvPr/>
        </p:nvSpPr>
        <p:spPr>
          <a:xfrm>
            <a:off x="1145872" y="3565564"/>
            <a:ext cx="1116418" cy="79744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</a:rPr>
              <a:t>4</a:t>
            </a:r>
            <a:endParaRPr lang="en-IN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AC66A26-5ED6-E570-5B33-62EFD836B274}"/>
              </a:ext>
            </a:extLst>
          </p:cNvPr>
          <p:cNvSpPr/>
          <p:nvPr/>
        </p:nvSpPr>
        <p:spPr>
          <a:xfrm>
            <a:off x="4209630" y="3565564"/>
            <a:ext cx="1116418" cy="79744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5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8C36E12-5B92-0686-1128-F6D44CFAB556}"/>
              </a:ext>
            </a:extLst>
          </p:cNvPr>
          <p:cNvSpPr/>
          <p:nvPr/>
        </p:nvSpPr>
        <p:spPr>
          <a:xfrm>
            <a:off x="8893480" y="3565564"/>
            <a:ext cx="1116418" cy="79744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</a:rPr>
              <a:t>6</a:t>
            </a:r>
            <a:endParaRPr lang="en-IN">
              <a:solidFill>
                <a:schemeClr val="tx1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CCDDA2F-4476-2A74-5900-047197BB90A3}"/>
              </a:ext>
            </a:extLst>
          </p:cNvPr>
          <p:cNvCxnSpPr>
            <a:cxnSpLocks/>
            <a:stCxn id="6" idx="3"/>
            <a:endCxn id="13" idx="0"/>
          </p:cNvCxnSpPr>
          <p:nvPr/>
        </p:nvCxnSpPr>
        <p:spPr>
          <a:xfrm flipH="1">
            <a:off x="1704081" y="2892278"/>
            <a:ext cx="1259068" cy="673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230FF9C-92C2-52A9-E6AA-334FB02059E4}"/>
              </a:ext>
            </a:extLst>
          </p:cNvPr>
          <p:cNvCxnSpPr>
            <a:stCxn id="6" idx="5"/>
            <a:endCxn id="14" idx="0"/>
          </p:cNvCxnSpPr>
          <p:nvPr/>
        </p:nvCxnSpPr>
        <p:spPr>
          <a:xfrm>
            <a:off x="3752575" y="2892278"/>
            <a:ext cx="1015264" cy="6732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995B1C4-2C1B-AB99-3D70-8D7072B07C62}"/>
              </a:ext>
            </a:extLst>
          </p:cNvPr>
          <p:cNvCxnSpPr>
            <a:stCxn id="9" idx="5"/>
            <a:endCxn id="16" idx="0"/>
          </p:cNvCxnSpPr>
          <p:nvPr/>
        </p:nvCxnSpPr>
        <p:spPr>
          <a:xfrm>
            <a:off x="8315598" y="2775495"/>
            <a:ext cx="1136091" cy="7900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95F96295-39D2-B5D2-10AB-B9A76AF41FC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65753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200"/>
    </mc:Choice>
    <mc:Fallback xmlns="">
      <p:transition spd="slow" advTm="80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58468"/>
                                      </p:to>
                                    </p:animClr>
                                    <p:set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58468"/>
                                      </p:to>
                                    </p:animClr>
                                    <p:set>
                                      <p:cBhvr>
                                        <p:cTn id="1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58468"/>
                                      </p:to>
                                    </p:animClr>
                                    <p:set>
                                      <p:cBhvr>
                                        <p:cTn id="23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58468"/>
                                      </p:to>
                                    </p:animClr>
                                    <p:set>
                                      <p:cBhvr>
                                        <p:cTn id="2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58468"/>
                                      </p:to>
                                    </p:animClr>
                                    <p:set>
                                      <p:cBhvr>
                                        <p:cTn id="3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58468"/>
                                      </p:to>
                                    </p:animClr>
                                    <p:set>
                                      <p:cBhvr>
                                        <p:cTn id="41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9CD4BE-AA9A-77C9-A2F1-B50F11CE0D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F8AC1-F9C3-E247-6001-F9C2E437B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646331"/>
          </a:xfrm>
        </p:spPr>
        <p:txBody>
          <a:bodyPr>
            <a:normAutofit fontScale="90000"/>
          </a:bodyPr>
          <a:lstStyle/>
          <a:p>
            <a:r>
              <a:rPr lang="en-GB" dirty="0"/>
              <a:t>Preorder Traversal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7E0C406-28D4-94E7-04D4-A935D5184DF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8694" y="1308120"/>
            <a:ext cx="4815833" cy="5478423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public class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PreOrder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public static void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56A8F5"/>
                </a:solidFill>
                <a:effectLst/>
                <a:latin typeface="JetBrains Mono"/>
              </a:rPr>
              <a:t>main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(String[]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args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Node root 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new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Node(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root.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left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new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Node(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root.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right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new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Node(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3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root.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left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left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new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Node(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4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root.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left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right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new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Node(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5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root.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right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right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new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Node(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6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System.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out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"Preorder Traversal:"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preorder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(root);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private static void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56A8F5"/>
                </a:solidFill>
                <a:effectLst/>
                <a:latin typeface="JetBrains Mono"/>
              </a:rPr>
              <a:t>preorder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(Node root) 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(root ==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return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}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System.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out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.print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root.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+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 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preorder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root.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left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preorder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root.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right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}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29250D3-455B-3FFA-0749-2DBD4AB03D48}"/>
              </a:ext>
            </a:extLst>
          </p:cNvPr>
          <p:cNvSpPr txBox="1"/>
          <p:nvPr/>
        </p:nvSpPr>
        <p:spPr>
          <a:xfrm>
            <a:off x="5910145" y="3105835"/>
            <a:ext cx="405904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Preorder Traversal:</a:t>
            </a:r>
          </a:p>
          <a:p>
            <a:r>
              <a:rPr lang="en-IN" dirty="0"/>
              <a:t>1 2 4 5 3 6 </a:t>
            </a: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C9F412A3-9BB8-4ECA-F3F8-4A5E4409C70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95920" y="6211440"/>
              <a:ext cx="26640" cy="439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C9F412A3-9BB8-4ECA-F3F8-4A5E4409C70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80080" y="6148080"/>
                <a:ext cx="57960" cy="17064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CE9D4AC-1A89-0D92-C0D2-241957F5A2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6052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764"/>
    </mc:Choice>
    <mc:Fallback xmlns="">
      <p:transition spd="slow" advTm="1317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6E729A-616D-0EE5-FDC0-1B7E7D7DEB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C5B06-0ABD-DA23-CADD-DD8F30E0B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Complexity Analysis</a:t>
            </a:r>
            <a:endParaRPr lang="en-IN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9D8A767-55B5-70F4-78EA-8665CF7BDA5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8788" y="1949450"/>
          <a:ext cx="11274423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58141">
                  <a:extLst>
                    <a:ext uri="{9D8B030D-6E8A-4147-A177-3AD203B41FA5}">
                      <a16:colId xmlns:a16="http://schemas.microsoft.com/office/drawing/2014/main" val="1055004446"/>
                    </a:ext>
                  </a:extLst>
                </a:gridCol>
                <a:gridCol w="3758141">
                  <a:extLst>
                    <a:ext uri="{9D8B030D-6E8A-4147-A177-3AD203B41FA5}">
                      <a16:colId xmlns:a16="http://schemas.microsoft.com/office/drawing/2014/main" val="529068711"/>
                    </a:ext>
                  </a:extLst>
                </a:gridCol>
                <a:gridCol w="3758141">
                  <a:extLst>
                    <a:ext uri="{9D8B030D-6E8A-4147-A177-3AD203B41FA5}">
                      <a16:colId xmlns:a16="http://schemas.microsoft.com/office/drawing/2014/main" val="3017349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Tree Structure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Time Complexity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Space Complexity</a:t>
                      </a:r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1510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Balanced Tree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O(N)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O(log N)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9851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Skewed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O(N)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O(N)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1816805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86B74A9-F516-3342-A445-8055B60019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05738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913"/>
    </mc:Choice>
    <mc:Fallback xmlns="">
      <p:transition spd="slow" advTm="349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DD4C8-89CE-A02C-C889-1A1ACFCD9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1"/>
            <a:ext cx="10895106" cy="612250"/>
          </a:xfrm>
        </p:spPr>
        <p:txBody>
          <a:bodyPr>
            <a:normAutofit fontScale="90000"/>
          </a:bodyPr>
          <a:lstStyle/>
          <a:p>
            <a:r>
              <a:rPr lang="en-IN" dirty="0"/>
              <a:t>Analysing Space Complexity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268F16-329B-ECEC-5CEE-6C170921A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121134"/>
            <a:ext cx="11274612" cy="5024079"/>
          </a:xfrm>
        </p:spPr>
        <p:txBody>
          <a:bodyPr>
            <a:normAutofit fontScale="40000" lnSpcReduction="20000"/>
          </a:bodyPr>
          <a:lstStyle/>
          <a:p>
            <a:r>
              <a:rPr lang="en-IN" dirty="0"/>
              <a:t> PREORDER(1)  --&gt;  Call Stack: [1]</a:t>
            </a:r>
          </a:p>
          <a:p>
            <a:r>
              <a:rPr lang="en-IN" dirty="0"/>
              <a:t> ├── 1 (print) </a:t>
            </a:r>
          </a:p>
          <a:p>
            <a:r>
              <a:rPr lang="en-IN" dirty="0"/>
              <a:t> ├── PREORDER(2)  --&gt;  Call Stack: [1, 2]</a:t>
            </a:r>
          </a:p>
          <a:p>
            <a:r>
              <a:rPr lang="en-IN" dirty="0"/>
              <a:t> │   ├── 2 (print)</a:t>
            </a:r>
          </a:p>
          <a:p>
            <a:r>
              <a:rPr lang="en-IN" dirty="0"/>
              <a:t> │   ├── PREORDER(4)  --&gt;  Call Stack: [1, 2, 4]</a:t>
            </a:r>
          </a:p>
          <a:p>
            <a:r>
              <a:rPr lang="en-IN" dirty="0"/>
              <a:t> │   │   ├── 4 (print)</a:t>
            </a:r>
          </a:p>
          <a:p>
            <a:r>
              <a:rPr lang="en-IN" dirty="0"/>
              <a:t> │   │   └── return  --&gt;  Stack pops 4 → [1, 2]</a:t>
            </a:r>
          </a:p>
          <a:p>
            <a:r>
              <a:rPr lang="en-IN" dirty="0"/>
              <a:t> │   ├── PREORDER(5)  --&gt;  Call Stack: [1, 2, 5]</a:t>
            </a:r>
          </a:p>
          <a:p>
            <a:r>
              <a:rPr lang="en-IN" dirty="0"/>
              <a:t> │   │   ├── 5 (print)</a:t>
            </a:r>
          </a:p>
          <a:p>
            <a:r>
              <a:rPr lang="en-IN" dirty="0"/>
              <a:t> │   │   └── return  --&gt;  Stack pops E → [1, 2]</a:t>
            </a:r>
          </a:p>
          <a:p>
            <a:r>
              <a:rPr lang="en-IN" dirty="0"/>
              <a:t> │   └── return  --&gt;  Stack pops 2 → [1]</a:t>
            </a:r>
          </a:p>
          <a:p>
            <a:r>
              <a:rPr lang="en-IN" dirty="0"/>
              <a:t> ├── PREORDER(3)  --&gt;  Call Stack: [1, 3]</a:t>
            </a:r>
          </a:p>
          <a:p>
            <a:r>
              <a:rPr lang="en-IN" dirty="0"/>
              <a:t> │   ├── 3 (print)</a:t>
            </a:r>
          </a:p>
          <a:p>
            <a:r>
              <a:rPr lang="en-IN" dirty="0"/>
              <a:t> │   ├── PREORDER(6)  --&gt;  Call Stack: [1, 3, 6]</a:t>
            </a:r>
          </a:p>
          <a:p>
            <a:r>
              <a:rPr lang="en-IN" dirty="0"/>
              <a:t> │   │   ├── 6 (print)</a:t>
            </a:r>
          </a:p>
          <a:p>
            <a:r>
              <a:rPr lang="en-IN" dirty="0"/>
              <a:t> │   │   └── return  --&gt;  Stack pops 6 → [1, 3]</a:t>
            </a:r>
          </a:p>
          <a:p>
            <a:r>
              <a:rPr lang="en-IN" dirty="0"/>
              <a:t> │   └── return  --&gt;  Stack pops 3 → [1]</a:t>
            </a:r>
          </a:p>
          <a:p>
            <a:r>
              <a:rPr lang="en-IN" dirty="0"/>
              <a:t> └── return  --&gt;  Stack pops 1 → []</a:t>
            </a:r>
          </a:p>
          <a:p>
            <a:endParaRPr lang="en-IN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1AD7DFC0-DD12-6BD3-439B-2D17D39FB1B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017440" y="1118160"/>
              <a:ext cx="6131160" cy="54432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1AD7DFC0-DD12-6BD3-439B-2D17D39FB1B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01600" y="1054800"/>
                <a:ext cx="6162480" cy="556992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218D362D-20E5-1F4E-A0F1-E44010F6C6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71932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165"/>
    </mc:Choice>
    <mc:Fallback xmlns="">
      <p:transition spd="slow" advTm="1281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B6CD91-3EF5-6F9F-010E-1EF43967E3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26F0B-B5FA-6288-19E7-03B477670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Inorder</a:t>
            </a:r>
            <a:r>
              <a:rPr lang="en-GB" dirty="0"/>
              <a:t> Traversal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197689-7504-5831-3C2B-A42C5ADF3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 Left - Root – Right policy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9853B00-115C-AE81-EB5D-C0BD03A639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13083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18"/>
    </mc:Choice>
    <mc:Fallback xmlns="">
      <p:transition spd="slow" advTm="173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E5B0CE-D68F-9D8A-6DB9-BE917AB9ED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0838F-D8A1-FD9E-BABD-3E6ABC205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01600"/>
            <a:ext cx="11274612" cy="6490586"/>
          </a:xfrm>
        </p:spPr>
        <p:txBody>
          <a:bodyPr/>
          <a:lstStyle/>
          <a:p>
            <a:pPr marL="0" indent="0" algn="ctr">
              <a:buNone/>
            </a:pPr>
            <a:r>
              <a:rPr lang="en-IN" dirty="0"/>
              <a:t>Steps in </a:t>
            </a:r>
            <a:r>
              <a:rPr lang="en-IN" dirty="0" err="1"/>
              <a:t>Inorder</a:t>
            </a:r>
            <a:r>
              <a:rPr lang="en-IN" dirty="0"/>
              <a:t> Traversing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854316D-3F49-1BE0-9E6B-5BB419897B97}"/>
              </a:ext>
            </a:extLst>
          </p:cNvPr>
          <p:cNvSpPr/>
          <p:nvPr/>
        </p:nvSpPr>
        <p:spPr>
          <a:xfrm>
            <a:off x="5319075" y="834757"/>
            <a:ext cx="1212111" cy="79744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</a:rPr>
              <a:t>1</a:t>
            </a:r>
            <a:endParaRPr lang="en-IN">
              <a:solidFill>
                <a:schemeClr val="tx1"/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CBB789F-8F8A-0FC3-6717-B91CBA37740D}"/>
              </a:ext>
            </a:extLst>
          </p:cNvPr>
          <p:cNvSpPr/>
          <p:nvPr/>
        </p:nvSpPr>
        <p:spPr>
          <a:xfrm>
            <a:off x="3620237" y="2062616"/>
            <a:ext cx="1116418" cy="79744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</a:rPr>
              <a:t>2</a:t>
            </a:r>
            <a:endParaRPr lang="en-IN">
              <a:solidFill>
                <a:schemeClr val="tx1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2F9BF91-8055-8ACE-538B-23FBCC986000}"/>
              </a:ext>
            </a:extLst>
          </p:cNvPr>
          <p:cNvCxnSpPr>
            <a:cxnSpLocks/>
            <a:stCxn id="4" idx="3"/>
            <a:endCxn id="6" idx="0"/>
          </p:cNvCxnSpPr>
          <p:nvPr/>
        </p:nvCxnSpPr>
        <p:spPr>
          <a:xfrm flipH="1">
            <a:off x="4178446" y="1515416"/>
            <a:ext cx="1318139" cy="547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E7BB5145-BC82-5851-1B84-755FD373C57C}"/>
              </a:ext>
            </a:extLst>
          </p:cNvPr>
          <p:cNvSpPr/>
          <p:nvPr/>
        </p:nvSpPr>
        <p:spPr>
          <a:xfrm>
            <a:off x="7727201" y="2062616"/>
            <a:ext cx="1116418" cy="79744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</a:rPr>
              <a:t>3</a:t>
            </a:r>
            <a:endParaRPr lang="en-IN">
              <a:solidFill>
                <a:schemeClr val="tx1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B3C1923-279C-6EFB-7443-F77B3F8B2992}"/>
              </a:ext>
            </a:extLst>
          </p:cNvPr>
          <p:cNvCxnSpPr>
            <a:cxnSpLocks/>
            <a:stCxn id="4" idx="5"/>
            <a:endCxn id="9" idx="0"/>
          </p:cNvCxnSpPr>
          <p:nvPr/>
        </p:nvCxnSpPr>
        <p:spPr>
          <a:xfrm>
            <a:off x="6353676" y="1515416"/>
            <a:ext cx="1931734" cy="547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E825A9CC-8122-625E-82BF-DAF09D0F4EDB}"/>
              </a:ext>
            </a:extLst>
          </p:cNvPr>
          <p:cNvSpPr/>
          <p:nvPr/>
        </p:nvSpPr>
        <p:spPr>
          <a:xfrm>
            <a:off x="1678921" y="3673498"/>
            <a:ext cx="1116418" cy="79744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</a:rPr>
              <a:t>4</a:t>
            </a:r>
            <a:endParaRPr lang="en-IN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4889753-AAE7-78A9-C0B3-B3FD5F6F5F5D}"/>
              </a:ext>
            </a:extLst>
          </p:cNvPr>
          <p:cNvSpPr/>
          <p:nvPr/>
        </p:nvSpPr>
        <p:spPr>
          <a:xfrm>
            <a:off x="5395724" y="3673498"/>
            <a:ext cx="1116418" cy="79744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5</a:t>
            </a:r>
            <a:endParaRPr lang="en-IN" dirty="0">
              <a:solidFill>
                <a:schemeClr val="tx1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874F011-F666-5D64-D5AA-7369C9386C3F}"/>
              </a:ext>
            </a:extLst>
          </p:cNvPr>
          <p:cNvSpPr/>
          <p:nvPr/>
        </p:nvSpPr>
        <p:spPr>
          <a:xfrm>
            <a:off x="9785821" y="3673795"/>
            <a:ext cx="1116418" cy="797442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>
                <a:solidFill>
                  <a:schemeClr val="tx1"/>
                </a:solidFill>
              </a:rPr>
              <a:t>6</a:t>
            </a:r>
            <a:endParaRPr lang="en-IN">
              <a:solidFill>
                <a:schemeClr val="tx1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3415024-C71A-B142-C1E6-5B2243D6F215}"/>
              </a:ext>
            </a:extLst>
          </p:cNvPr>
          <p:cNvCxnSpPr>
            <a:stCxn id="6" idx="3"/>
            <a:endCxn id="13" idx="0"/>
          </p:cNvCxnSpPr>
          <p:nvPr/>
        </p:nvCxnSpPr>
        <p:spPr>
          <a:xfrm flipH="1">
            <a:off x="2237130" y="2743275"/>
            <a:ext cx="1546603" cy="9302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CC5C679-DEF8-03E2-1411-CF41F906BCCD}"/>
              </a:ext>
            </a:extLst>
          </p:cNvPr>
          <p:cNvCxnSpPr>
            <a:stCxn id="6" idx="5"/>
            <a:endCxn id="14" idx="0"/>
          </p:cNvCxnSpPr>
          <p:nvPr/>
        </p:nvCxnSpPr>
        <p:spPr>
          <a:xfrm>
            <a:off x="4573159" y="2743275"/>
            <a:ext cx="1380774" cy="9302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1DBA87F-4ADD-12F5-46CB-48E8504F247F}"/>
              </a:ext>
            </a:extLst>
          </p:cNvPr>
          <p:cNvCxnSpPr>
            <a:cxnSpLocks/>
            <a:stCxn id="9" idx="5"/>
            <a:endCxn id="16" idx="0"/>
          </p:cNvCxnSpPr>
          <p:nvPr/>
        </p:nvCxnSpPr>
        <p:spPr>
          <a:xfrm>
            <a:off x="8680123" y="2743275"/>
            <a:ext cx="1663907" cy="9305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24447DDD-A407-559C-0D73-414BD5205B0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17086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419"/>
    </mc:Choice>
    <mc:Fallback xmlns="">
      <p:transition spd="slow" advTm="714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58468"/>
                                      </p:to>
                                    </p:animClr>
                                    <p:set>
                                      <p:cBhvr>
                                        <p:cTn id="1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58468"/>
                                      </p:to>
                                    </p:animClr>
                                    <p:set>
                                      <p:cBhvr>
                                        <p:cTn id="1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58468"/>
                                      </p:to>
                                    </p:animClr>
                                    <p:set>
                                      <p:cBhvr>
                                        <p:cTn id="23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58468"/>
                                      </p:to>
                                    </p:animClr>
                                    <p:set>
                                      <p:cBhvr>
                                        <p:cTn id="2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58468"/>
                                      </p:to>
                                    </p:animClr>
                                    <p:set>
                                      <p:cBhvr>
                                        <p:cTn id="3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58468"/>
                                      </p:to>
                                    </p:animClr>
                                    <p:set>
                                      <p:cBhvr>
                                        <p:cTn id="41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B6CD91-3EF5-6F9F-010E-1EF43967E3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26F0B-B5FA-6288-19E7-03B477670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156117"/>
            <a:ext cx="10895106" cy="914400"/>
          </a:xfrm>
        </p:spPr>
        <p:txBody>
          <a:bodyPr/>
          <a:lstStyle/>
          <a:p>
            <a:r>
              <a:rPr lang="en-GB" dirty="0" err="1"/>
              <a:t>Inorder</a:t>
            </a:r>
            <a:r>
              <a:rPr lang="en-GB" dirty="0"/>
              <a:t> Traversal</a:t>
            </a:r>
            <a:endParaRPr lang="en-IN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EE2892B-05C0-C03E-FA75-ADB5E20D311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8693" y="1308120"/>
            <a:ext cx="4068701" cy="5478423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public class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InOrder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public static void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56A8F5"/>
                </a:solidFill>
                <a:effectLst/>
                <a:latin typeface="JetBrains Mono"/>
              </a:rPr>
              <a:t>main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(String[]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args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Node root 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new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Node(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root.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left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new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Node(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2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root.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right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new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Node(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3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root.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left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left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new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Node(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4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root.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left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right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new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Node(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5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root.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right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right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new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Node(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2AACB8"/>
                </a:solidFill>
                <a:effectLst/>
                <a:latin typeface="JetBrains Mono"/>
              </a:rPr>
              <a:t>6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System.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out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Inorder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 Traversal:"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inorder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(root);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private static void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56A8F5"/>
                </a:solidFill>
                <a:effectLst/>
                <a:latin typeface="JetBrains Mono"/>
              </a:rPr>
              <a:t>inorder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(Node root) 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if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(root ==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 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return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}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inorder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root.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left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System.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out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.print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root.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+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 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inorder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root.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right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}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A14058-3803-7B6D-24CE-EECC488DFB34}"/>
              </a:ext>
            </a:extLst>
          </p:cNvPr>
          <p:cNvSpPr txBox="1"/>
          <p:nvPr/>
        </p:nvSpPr>
        <p:spPr>
          <a:xfrm>
            <a:off x="5653668" y="3401000"/>
            <a:ext cx="37328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 err="1"/>
              <a:t>Inorder</a:t>
            </a:r>
            <a:r>
              <a:rPr lang="en-IN" dirty="0"/>
              <a:t> Traversal:</a:t>
            </a:r>
          </a:p>
          <a:p>
            <a:r>
              <a:rPr lang="en-IN" dirty="0"/>
              <a:t>4 2 5 1 3 6 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25EABF1-7A50-E0AA-C0C2-BF92234FA4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71092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391"/>
    </mc:Choice>
    <mc:Fallback xmlns="">
      <p:transition spd="slow" advTm="443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C586C2-7842-BCD7-5639-D221CBBA7E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C8A4D-EC08-7774-A2AE-0486B4A9A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Complexity Analysis</a:t>
            </a:r>
            <a:endParaRPr lang="en-IN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820FE5A4-9910-C4F0-3D6E-47B6EC9A09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95767872"/>
              </p:ext>
            </p:extLst>
          </p:nvPr>
        </p:nvGraphicFramePr>
        <p:xfrm>
          <a:off x="458788" y="1949450"/>
          <a:ext cx="11274423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58141">
                  <a:extLst>
                    <a:ext uri="{9D8B030D-6E8A-4147-A177-3AD203B41FA5}">
                      <a16:colId xmlns:a16="http://schemas.microsoft.com/office/drawing/2014/main" val="1055004446"/>
                    </a:ext>
                  </a:extLst>
                </a:gridCol>
                <a:gridCol w="3758141">
                  <a:extLst>
                    <a:ext uri="{9D8B030D-6E8A-4147-A177-3AD203B41FA5}">
                      <a16:colId xmlns:a16="http://schemas.microsoft.com/office/drawing/2014/main" val="529068711"/>
                    </a:ext>
                  </a:extLst>
                </a:gridCol>
                <a:gridCol w="3758141">
                  <a:extLst>
                    <a:ext uri="{9D8B030D-6E8A-4147-A177-3AD203B41FA5}">
                      <a16:colId xmlns:a16="http://schemas.microsoft.com/office/drawing/2014/main" val="3017349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Tree Structure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Time Complexity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Space Complexity</a:t>
                      </a:r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15109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Balanced Tree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O(N)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O(log N)</a:t>
                      </a:r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9851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/>
                        <a:t>Skewed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O(N)</a:t>
                      </a:r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/>
                        <a:t>O(N)</a:t>
                      </a:r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1816805"/>
                  </a:ext>
                </a:extLst>
              </a:tr>
            </a:tbl>
          </a:graphicData>
        </a:graphic>
      </p:graphicFrame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17E58E4-EC33-D804-B745-0E6FFBE8FD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57927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414"/>
    </mc:Choice>
    <mc:Fallback xmlns="">
      <p:transition spd="slow" advTm="24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C586C2-7842-BCD7-5639-D221CBBA7E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C8A4D-EC08-7774-A2AE-0486B4A9A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Analysing Space Complexity</a:t>
            </a: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12E851-DCE7-8B2A-0245-FB4FD5E4DD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1375576"/>
            <a:ext cx="11274612" cy="5422789"/>
          </a:xfrm>
        </p:spPr>
        <p:txBody>
          <a:bodyPr>
            <a:normAutofit fontScale="25000" lnSpcReduction="20000"/>
          </a:bodyPr>
          <a:lstStyle/>
          <a:p>
            <a:r>
              <a:rPr lang="en-IN" sz="4400" dirty="0"/>
              <a:t>INORDER(1)  --&gt;  Call Stack: [1]</a:t>
            </a:r>
          </a:p>
          <a:p>
            <a:r>
              <a:rPr lang="en-IN" sz="4400" dirty="0"/>
              <a:t> ├── INORDER(2)  --&gt;  Call Stack: [1, 2]</a:t>
            </a:r>
          </a:p>
          <a:p>
            <a:r>
              <a:rPr lang="en-IN" sz="4400" dirty="0"/>
              <a:t> │   ├── INORDER(4)  --&gt;  Call Stack: [1, 2, 4]</a:t>
            </a:r>
          </a:p>
          <a:p>
            <a:r>
              <a:rPr lang="en-IN" sz="4400" dirty="0"/>
              <a:t> │   │   ├── 4 (print)</a:t>
            </a:r>
          </a:p>
          <a:p>
            <a:r>
              <a:rPr lang="en-IN" sz="4400" dirty="0"/>
              <a:t> │   │   └── return  --&gt;  Stack pops 4 → [1, 2]</a:t>
            </a:r>
          </a:p>
          <a:p>
            <a:r>
              <a:rPr lang="en-IN" sz="4400" dirty="0"/>
              <a:t> │   ├── 2 (print)</a:t>
            </a:r>
          </a:p>
          <a:p>
            <a:r>
              <a:rPr lang="en-IN" sz="4400" dirty="0"/>
              <a:t> │   ├── INORDER(E)  --&gt;  Call Stack: [1, 2, 5]</a:t>
            </a:r>
          </a:p>
          <a:p>
            <a:r>
              <a:rPr lang="en-IN" sz="4400" dirty="0"/>
              <a:t> │   │   ├── 5 (print)</a:t>
            </a:r>
          </a:p>
          <a:p>
            <a:r>
              <a:rPr lang="en-IN" sz="4400" dirty="0"/>
              <a:t> │   │   └── return  --&gt;  Stack pops 5 → [1, 2]</a:t>
            </a:r>
          </a:p>
          <a:p>
            <a:r>
              <a:rPr lang="en-IN" sz="4400" dirty="0"/>
              <a:t> │   └── return  --&gt;  Stack pops 2 → [1]</a:t>
            </a:r>
          </a:p>
          <a:p>
            <a:r>
              <a:rPr lang="en-IN" sz="4400" dirty="0"/>
              <a:t> ├── 1 (print)</a:t>
            </a:r>
          </a:p>
          <a:p>
            <a:r>
              <a:rPr lang="en-IN" sz="4400" dirty="0"/>
              <a:t> ├── INORDER(3)  --&gt;  Call Stack: [1, 3]</a:t>
            </a:r>
          </a:p>
          <a:p>
            <a:r>
              <a:rPr lang="en-IN" sz="4400" dirty="0"/>
              <a:t> │   ├── INORDER(NULL) → return</a:t>
            </a:r>
          </a:p>
          <a:p>
            <a:r>
              <a:rPr lang="en-IN" sz="4400" dirty="0"/>
              <a:t> │   ├── 3 (print)</a:t>
            </a:r>
          </a:p>
          <a:p>
            <a:r>
              <a:rPr lang="en-IN" sz="4400" dirty="0"/>
              <a:t> │   ├── INORDER(6)  --&gt;  Call Stack: [1, 3, 6]</a:t>
            </a:r>
          </a:p>
          <a:p>
            <a:r>
              <a:rPr lang="en-IN" sz="4400" dirty="0"/>
              <a:t> │   │   ├── 6 (print)</a:t>
            </a:r>
          </a:p>
          <a:p>
            <a:r>
              <a:rPr lang="en-IN" sz="4400" dirty="0"/>
              <a:t> │   │   └── return  --&gt;  Stack pops F → [1, 3]</a:t>
            </a:r>
          </a:p>
          <a:p>
            <a:r>
              <a:rPr lang="en-IN" sz="4400" dirty="0"/>
              <a:t> │   └── return  --&gt;  Stack pops 3 → [1]</a:t>
            </a:r>
          </a:p>
          <a:p>
            <a:r>
              <a:rPr lang="en-IN" sz="4400" dirty="0"/>
              <a:t> └── return  --&gt;  Stack pops 1 → []</a:t>
            </a:r>
          </a:p>
          <a:p>
            <a:endParaRPr lang="en-IN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B279DF4-B4A4-5628-C412-51EC7D54A41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371240" y="2917800"/>
              <a:ext cx="2340720" cy="33552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B279DF4-B4A4-5628-C412-51EC7D54A41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55400" y="2854440"/>
                <a:ext cx="2372040" cy="348192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D2034B0-2CE0-E9A9-904F-E215F8CADA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85217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358"/>
    </mc:Choice>
    <mc:Fallback xmlns="">
      <p:transition spd="slow" advTm="883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66D76-2A58-8582-458B-7D3740256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What is Binary Tree?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031DE-8649-7C2C-00AF-DD8DDCE48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Tree contains at most two children (</a:t>
            </a:r>
            <a:r>
              <a:rPr lang="en-GB" err="1"/>
              <a:t>i.e</a:t>
            </a:r>
            <a:r>
              <a:rPr lang="en-GB"/>
              <a:t> Not more the two)</a:t>
            </a:r>
          </a:p>
          <a:p>
            <a:r>
              <a:rPr lang="en-GB"/>
              <a:t>A left child and A right child</a:t>
            </a:r>
          </a:p>
          <a:p>
            <a:pPr marL="0" indent="0">
              <a:buNone/>
            </a:pP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6915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229"/>
    </mc:Choice>
    <mc:Fallback xmlns="">
      <p:transition spd="slow" advTm="38229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2DCBA-6573-87BE-ECDE-24FCEFBED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659220"/>
            <a:ext cx="11274612" cy="5485994"/>
          </a:xfrm>
        </p:spPr>
        <p:txBody>
          <a:bodyPr/>
          <a:lstStyle/>
          <a:p>
            <a:endParaRPr lang="en-IN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C9975B9-252F-50E3-9DBD-D0CBD78E240A}"/>
              </a:ext>
            </a:extLst>
          </p:cNvPr>
          <p:cNvSpPr/>
          <p:nvPr/>
        </p:nvSpPr>
        <p:spPr>
          <a:xfrm>
            <a:off x="5260596" y="1711840"/>
            <a:ext cx="1212111" cy="79744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Parent</a:t>
            </a:r>
            <a:endParaRPr lang="en-IN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F8FF016-09F8-6AC3-22CD-DC6618261301}"/>
              </a:ext>
            </a:extLst>
          </p:cNvPr>
          <p:cNvSpPr/>
          <p:nvPr/>
        </p:nvSpPr>
        <p:spPr>
          <a:xfrm>
            <a:off x="7197688" y="3190998"/>
            <a:ext cx="1116418" cy="79744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Right</a:t>
            </a:r>
          </a:p>
          <a:p>
            <a:pPr algn="ctr"/>
            <a:r>
              <a:rPr lang="en-GB"/>
              <a:t>child</a:t>
            </a:r>
            <a:endParaRPr lang="en-IN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BAA6CF7-C1BC-7FB8-8E24-D95CC33F90D6}"/>
              </a:ext>
            </a:extLst>
          </p:cNvPr>
          <p:cNvSpPr/>
          <p:nvPr/>
        </p:nvSpPr>
        <p:spPr>
          <a:xfrm>
            <a:off x="3737091" y="3190998"/>
            <a:ext cx="1116418" cy="79744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Left child</a:t>
            </a:r>
            <a:endParaRPr lang="en-IN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4AE2489-7015-BCCD-ED9B-D1C59125A8BD}"/>
              </a:ext>
            </a:extLst>
          </p:cNvPr>
          <p:cNvCxnSpPr>
            <a:cxnSpLocks/>
            <a:stCxn id="4" idx="3"/>
            <a:endCxn id="6" idx="0"/>
          </p:cNvCxnSpPr>
          <p:nvPr/>
        </p:nvCxnSpPr>
        <p:spPr>
          <a:xfrm flipH="1">
            <a:off x="4295300" y="2392499"/>
            <a:ext cx="1142806" cy="7984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A244342-1BBB-B4CC-1492-1DA67F867E81}"/>
              </a:ext>
            </a:extLst>
          </p:cNvPr>
          <p:cNvCxnSpPr>
            <a:cxnSpLocks/>
            <a:stCxn id="4" idx="5"/>
            <a:endCxn id="5" idx="0"/>
          </p:cNvCxnSpPr>
          <p:nvPr/>
        </p:nvCxnSpPr>
        <p:spPr>
          <a:xfrm>
            <a:off x="6295197" y="2392499"/>
            <a:ext cx="1460700" cy="7984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D82EA37-424D-6C66-787C-A46D5FBBDC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87312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84"/>
    </mc:Choice>
    <mc:Fallback xmlns="">
      <p:transition spd="slow" advTm="200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41B820-1148-A1DC-AC5B-214C3AABC7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F9FE3-F1FC-DBB8-F87F-D1D940269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What is Binary Tree?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1CF07B-8F1C-197C-622C-9BAFCE4ECD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Tree contains at most two children (</a:t>
            </a:r>
            <a:r>
              <a:rPr lang="en-GB" err="1"/>
              <a:t>i.e</a:t>
            </a:r>
            <a:r>
              <a:rPr lang="en-GB"/>
              <a:t> Not more the two)</a:t>
            </a:r>
          </a:p>
          <a:p>
            <a:r>
              <a:rPr lang="en-GB"/>
              <a:t>A left child and A right child</a:t>
            </a:r>
          </a:p>
          <a:p>
            <a:r>
              <a:rPr lang="en-GB" b="1"/>
              <a:t>Top</a:t>
            </a:r>
            <a:r>
              <a:rPr lang="en-GB"/>
              <a:t> most node in the binary tree are called </a:t>
            </a:r>
            <a:r>
              <a:rPr lang="en-GB" b="1"/>
              <a:t>ROOT</a:t>
            </a:r>
          </a:p>
          <a:p>
            <a:r>
              <a:rPr lang="en-GB" b="1"/>
              <a:t>Bottom</a:t>
            </a:r>
            <a:r>
              <a:rPr lang="en-GB"/>
              <a:t> most nodes are called </a:t>
            </a:r>
            <a:r>
              <a:rPr lang="en-GB" b="1"/>
              <a:t>LEAVES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D9FBED0-8E1D-2820-0E04-34D8F33975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32309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04"/>
    </mc:Choice>
    <mc:Fallback xmlns="">
      <p:transition spd="slow" advTm="17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156177-85AC-F08F-81B6-59E541CF69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E9F16D-478A-6FE1-97C0-E0BD5F42BF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8694" y="659220"/>
            <a:ext cx="11274612" cy="5932966"/>
          </a:xfrm>
        </p:spPr>
        <p:txBody>
          <a:bodyPr/>
          <a:lstStyle/>
          <a:p>
            <a:endParaRPr lang="en-IN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746248B-3C57-6E8F-3560-59D8A1DECE60}"/>
              </a:ext>
            </a:extLst>
          </p:cNvPr>
          <p:cNvSpPr/>
          <p:nvPr/>
        </p:nvSpPr>
        <p:spPr>
          <a:xfrm>
            <a:off x="5319075" y="834757"/>
            <a:ext cx="1212111" cy="79744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1</a:t>
            </a:r>
            <a:endParaRPr lang="en-IN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38A995A-E4D6-CAD9-3A7F-938CEF74B8FF}"/>
              </a:ext>
            </a:extLst>
          </p:cNvPr>
          <p:cNvSpPr/>
          <p:nvPr/>
        </p:nvSpPr>
        <p:spPr>
          <a:xfrm>
            <a:off x="3620237" y="2062616"/>
            <a:ext cx="1116418" cy="79744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2</a:t>
            </a:r>
            <a:endParaRPr lang="en-IN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A434B8C-0F55-72BD-2D22-CC77D64B8075}"/>
              </a:ext>
            </a:extLst>
          </p:cNvPr>
          <p:cNvCxnSpPr>
            <a:cxnSpLocks/>
            <a:stCxn id="4" idx="3"/>
            <a:endCxn id="6" idx="0"/>
          </p:cNvCxnSpPr>
          <p:nvPr/>
        </p:nvCxnSpPr>
        <p:spPr>
          <a:xfrm flipH="1">
            <a:off x="4178446" y="1515416"/>
            <a:ext cx="1318139" cy="547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FEB9752E-B4A8-06B3-94E7-74371C82E644}"/>
              </a:ext>
            </a:extLst>
          </p:cNvPr>
          <p:cNvSpPr/>
          <p:nvPr/>
        </p:nvSpPr>
        <p:spPr>
          <a:xfrm>
            <a:off x="7793944" y="2132234"/>
            <a:ext cx="1116418" cy="79744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3</a:t>
            </a:r>
            <a:endParaRPr lang="en-IN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1E41DA0-A690-4EA9-5730-5C98A4C07223}"/>
              </a:ext>
            </a:extLst>
          </p:cNvPr>
          <p:cNvCxnSpPr>
            <a:cxnSpLocks/>
            <a:stCxn id="4" idx="5"/>
            <a:endCxn id="9" idx="0"/>
          </p:cNvCxnSpPr>
          <p:nvPr/>
        </p:nvCxnSpPr>
        <p:spPr>
          <a:xfrm>
            <a:off x="6353676" y="1515416"/>
            <a:ext cx="1998477" cy="6168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2E7A1B81-F86F-ABDD-F609-B0F5D4AE725A}"/>
              </a:ext>
            </a:extLst>
          </p:cNvPr>
          <p:cNvSpPr/>
          <p:nvPr/>
        </p:nvSpPr>
        <p:spPr>
          <a:xfrm>
            <a:off x="2237130" y="3274880"/>
            <a:ext cx="1116418" cy="79744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4</a:t>
            </a:r>
            <a:endParaRPr lang="en-IN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68B7998-73A1-D0BB-55D6-F2BFAA5C06E9}"/>
              </a:ext>
            </a:extLst>
          </p:cNvPr>
          <p:cNvSpPr/>
          <p:nvPr/>
        </p:nvSpPr>
        <p:spPr>
          <a:xfrm>
            <a:off x="4837515" y="3274777"/>
            <a:ext cx="1116418" cy="79744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5</a:t>
            </a:r>
            <a:endParaRPr lang="en-IN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1919BED-75E0-A669-2E52-5B47DA8C3058}"/>
              </a:ext>
            </a:extLst>
          </p:cNvPr>
          <p:cNvSpPr/>
          <p:nvPr/>
        </p:nvSpPr>
        <p:spPr>
          <a:xfrm>
            <a:off x="6691447" y="3341282"/>
            <a:ext cx="1116418" cy="79744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6</a:t>
            </a:r>
            <a:endParaRPr lang="en-IN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4797662-3E1A-FD3D-07DC-C350DC31D263}"/>
              </a:ext>
            </a:extLst>
          </p:cNvPr>
          <p:cNvSpPr/>
          <p:nvPr/>
        </p:nvSpPr>
        <p:spPr>
          <a:xfrm>
            <a:off x="9510518" y="3402217"/>
            <a:ext cx="1116418" cy="79744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7</a:t>
            </a:r>
            <a:endParaRPr lang="en-IN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56CC712-DE17-F78C-1FE4-94023C8DD11F}"/>
              </a:ext>
            </a:extLst>
          </p:cNvPr>
          <p:cNvSpPr/>
          <p:nvPr/>
        </p:nvSpPr>
        <p:spPr>
          <a:xfrm>
            <a:off x="892138" y="4624810"/>
            <a:ext cx="1116418" cy="79744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8</a:t>
            </a:r>
            <a:endParaRPr lang="en-IN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71216E6-38DD-641B-E0B5-3C9C517EAC61}"/>
              </a:ext>
            </a:extLst>
          </p:cNvPr>
          <p:cNvSpPr/>
          <p:nvPr/>
        </p:nvSpPr>
        <p:spPr>
          <a:xfrm>
            <a:off x="3220730" y="4624810"/>
            <a:ext cx="1116418" cy="79744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9</a:t>
            </a:r>
            <a:endParaRPr lang="en-IN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7EF0C22-B307-B189-7F00-09F5F1D1466A}"/>
              </a:ext>
            </a:extLst>
          </p:cNvPr>
          <p:cNvSpPr/>
          <p:nvPr/>
        </p:nvSpPr>
        <p:spPr>
          <a:xfrm>
            <a:off x="5925130" y="4624810"/>
            <a:ext cx="1116418" cy="79744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10</a:t>
            </a:r>
            <a:endParaRPr lang="en-IN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7DA40C0-44A0-5AC1-D4CE-8C2476B30936}"/>
              </a:ext>
            </a:extLst>
          </p:cNvPr>
          <p:cNvSpPr/>
          <p:nvPr/>
        </p:nvSpPr>
        <p:spPr>
          <a:xfrm>
            <a:off x="10626936" y="4746781"/>
            <a:ext cx="1116418" cy="79744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/>
              <a:t>11</a:t>
            </a:r>
            <a:endParaRPr lang="en-IN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801C3D4-DB7E-6690-7872-862C8475CFEC}"/>
              </a:ext>
            </a:extLst>
          </p:cNvPr>
          <p:cNvCxnSpPr>
            <a:stCxn id="6" idx="3"/>
            <a:endCxn id="13" idx="0"/>
          </p:cNvCxnSpPr>
          <p:nvPr/>
        </p:nvCxnSpPr>
        <p:spPr>
          <a:xfrm flipH="1">
            <a:off x="2795339" y="2743275"/>
            <a:ext cx="988394" cy="5316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0393384-03F8-1879-28EF-8B9B9A34236D}"/>
              </a:ext>
            </a:extLst>
          </p:cNvPr>
          <p:cNvCxnSpPr>
            <a:stCxn id="6" idx="5"/>
            <a:endCxn id="14" idx="0"/>
          </p:cNvCxnSpPr>
          <p:nvPr/>
        </p:nvCxnSpPr>
        <p:spPr>
          <a:xfrm>
            <a:off x="4573159" y="2743275"/>
            <a:ext cx="822565" cy="5315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8582276-B63C-CD3F-7B7B-FDE1C940519F}"/>
              </a:ext>
            </a:extLst>
          </p:cNvPr>
          <p:cNvCxnSpPr>
            <a:stCxn id="13" idx="3"/>
            <a:endCxn id="17" idx="0"/>
          </p:cNvCxnSpPr>
          <p:nvPr/>
        </p:nvCxnSpPr>
        <p:spPr>
          <a:xfrm flipH="1">
            <a:off x="1450347" y="3955539"/>
            <a:ext cx="950279" cy="6692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65D8985-A3A6-8DAC-E183-7A2B292D1FEA}"/>
              </a:ext>
            </a:extLst>
          </p:cNvPr>
          <p:cNvCxnSpPr>
            <a:stCxn id="13" idx="5"/>
            <a:endCxn id="18" idx="0"/>
          </p:cNvCxnSpPr>
          <p:nvPr/>
        </p:nvCxnSpPr>
        <p:spPr>
          <a:xfrm>
            <a:off x="3190052" y="3955539"/>
            <a:ext cx="588887" cy="66927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8A739FE3-02BB-FF8D-459E-4F5374CB30A5}"/>
              </a:ext>
            </a:extLst>
          </p:cNvPr>
          <p:cNvCxnSpPr>
            <a:stCxn id="15" idx="3"/>
            <a:endCxn id="19" idx="0"/>
          </p:cNvCxnSpPr>
          <p:nvPr/>
        </p:nvCxnSpPr>
        <p:spPr>
          <a:xfrm flipH="1">
            <a:off x="6483339" y="4021941"/>
            <a:ext cx="371604" cy="6028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04B6431E-3C05-8A34-D468-B23AE16E8E4E}"/>
              </a:ext>
            </a:extLst>
          </p:cNvPr>
          <p:cNvCxnSpPr>
            <a:stCxn id="9" idx="3"/>
            <a:endCxn id="15" idx="0"/>
          </p:cNvCxnSpPr>
          <p:nvPr/>
        </p:nvCxnSpPr>
        <p:spPr>
          <a:xfrm flipH="1">
            <a:off x="7249656" y="2812893"/>
            <a:ext cx="707784" cy="52838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D6D8452-68BA-C062-8543-1517C6353C88}"/>
              </a:ext>
            </a:extLst>
          </p:cNvPr>
          <p:cNvCxnSpPr>
            <a:stCxn id="9" idx="5"/>
            <a:endCxn id="16" idx="0"/>
          </p:cNvCxnSpPr>
          <p:nvPr/>
        </p:nvCxnSpPr>
        <p:spPr>
          <a:xfrm>
            <a:off x="8746866" y="2812893"/>
            <a:ext cx="1321861" cy="5893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C1FB3284-BBA2-5016-782B-64F65E8567EB}"/>
              </a:ext>
            </a:extLst>
          </p:cNvPr>
          <p:cNvCxnSpPr>
            <a:stCxn id="16" idx="5"/>
            <a:endCxn id="20" idx="0"/>
          </p:cNvCxnSpPr>
          <p:nvPr/>
        </p:nvCxnSpPr>
        <p:spPr>
          <a:xfrm>
            <a:off x="10463440" y="4082876"/>
            <a:ext cx="721705" cy="6639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13CE5947-F730-1AF4-6089-497281D610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ED9A827C-AF08-F827-6170-EDDD8A2D145E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22400" y="227160"/>
              <a:ext cx="11842920" cy="59670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ED9A827C-AF08-F827-6170-EDDD8A2D145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6560" y="163800"/>
                <a:ext cx="11874240" cy="6093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37542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508"/>
    </mc:Choice>
    <mc:Fallback xmlns="">
      <p:transition spd="slow" advTm="985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8CC334-2E7B-8EF0-C101-F19972AF06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72C54-5423-7FA6-3771-C9708511E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What is Binary Tree?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FD506-DEEE-D1FB-3EF5-1842A4917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Tree contains at most two children (</a:t>
            </a:r>
            <a:r>
              <a:rPr lang="en-GB" err="1"/>
              <a:t>i.e</a:t>
            </a:r>
            <a:r>
              <a:rPr lang="en-GB"/>
              <a:t> Not more the two)</a:t>
            </a:r>
          </a:p>
          <a:p>
            <a:r>
              <a:rPr lang="en-GB"/>
              <a:t>A left child and A right child</a:t>
            </a:r>
          </a:p>
          <a:p>
            <a:r>
              <a:rPr lang="en-GB"/>
              <a:t>Top most node in the binary tree are called ROOT</a:t>
            </a:r>
            <a:r>
              <a:rPr lang="en-GB" b="1"/>
              <a:t> (1)</a:t>
            </a:r>
          </a:p>
          <a:p>
            <a:r>
              <a:rPr lang="en-GB"/>
              <a:t>Bottom most nodes are called LEAVES</a:t>
            </a:r>
            <a:r>
              <a:rPr lang="en-GB" b="1"/>
              <a:t> (8, 9, 5, 10, 11)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CE6D3DA-D3F9-CC75-C40D-B4C6E5519C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55643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52"/>
    </mc:Choice>
    <mc:Fallback xmlns="">
      <p:transition spd="slow" advTm="98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3F5E5-370F-76FA-8F66-EE40E26DC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Representing Binary Tree</a:t>
            </a:r>
            <a:endParaRPr lang="en-IN"/>
          </a:p>
        </p:txBody>
      </p:sp>
      <p:pic>
        <p:nvPicPr>
          <p:cNvPr id="11" name="Content Placeholder 10" descr="A diagram of a root node&#10;&#10;AI-generated content may be incorrect.">
            <a:extLst>
              <a:ext uri="{FF2B5EF4-FFF2-40B4-BE49-F238E27FC236}">
                <a16:creationId xmlns:a16="http://schemas.microsoft.com/office/drawing/2014/main" id="{3A6F9C11-7935-A928-E631-4612F10D9C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693" y="1866076"/>
            <a:ext cx="7315199" cy="4295906"/>
          </a:xfr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37291161-4E04-000E-AF20-A96BB3EE9FD9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4820760" y="3022560"/>
              <a:ext cx="2044080" cy="7167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37291161-4E04-000E-AF20-A96BB3EE9FD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804920" y="2959200"/>
                <a:ext cx="2075400" cy="84348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3D12128-5880-684F-D459-3571F1C765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95473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640"/>
    </mc:Choice>
    <mc:Fallback xmlns="">
      <p:transition spd="slow" advTm="336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2D6AF3-C8F5-0B59-0375-BD8D8D901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B49D-1F6C-590F-2D4E-9723C9CAE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Traversal on Binary Tree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6B9A58-64DB-FE1E-0B3E-507DF605DC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/>
              <a:t>Visiting all nodes in the tree</a:t>
            </a:r>
          </a:p>
          <a:p>
            <a:pPr lvl="2"/>
            <a:r>
              <a:rPr lang="en-GB"/>
              <a:t>Preorder</a:t>
            </a:r>
          </a:p>
          <a:p>
            <a:pPr lvl="2"/>
            <a:r>
              <a:rPr lang="en-GB" err="1"/>
              <a:t>Inorder</a:t>
            </a:r>
            <a:endParaRPr lang="en-GB"/>
          </a:p>
          <a:p>
            <a:pPr lvl="2"/>
            <a:r>
              <a:rPr lang="en-GB" err="1"/>
              <a:t>Postorder</a:t>
            </a:r>
            <a:endParaRPr lang="en-GB"/>
          </a:p>
          <a:p>
            <a:pPr marL="914400" lvl="2" indent="0">
              <a:buNone/>
            </a:pPr>
            <a:endParaRPr lang="en-GB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AEBA480-3487-36D2-3562-AC7F96AFC7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64948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251"/>
    </mc:Choice>
    <mc:Fallback xmlns="">
      <p:transition spd="slow" advTm="162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2D6AF3-C8F5-0B59-0375-BD8D8D901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B49D-1F6C-590F-2D4E-9723C9CAE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Node creation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EC0D076-4CF0-5382-B467-31C3730B458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8694" y="1600508"/>
            <a:ext cx="4414389" cy="4893647"/>
          </a:xfrm>
          <a:prstGeom prst="rect">
            <a:avLst/>
          </a:prstGeom>
          <a:solidFill>
            <a:srgbClr val="1E1F2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public class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Node {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int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data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Node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left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Node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right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public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56A8F5"/>
                </a:solidFill>
                <a:effectLst/>
                <a:latin typeface="JetBrains Mono"/>
              </a:rPr>
              <a:t>Node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int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data) {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this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data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 data;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left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right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null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;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}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}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A0573843-8DA5-314F-0C73-BC10CAC7A77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81120" y="2603520"/>
              <a:ext cx="1039680" cy="7689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A0573843-8DA5-314F-0C73-BC10CAC7A77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5280" y="2540160"/>
                <a:ext cx="1071000" cy="89568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57406E6-E9E9-1468-3C5F-F773F4DF1E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253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117"/>
    </mc:Choice>
    <mc:Fallback xmlns="">
      <p:transition spd="slow" advTm="351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|6.8|13.5|13.7|12.6|8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7|8.9|9.5|10.7|11.3|8.9"/>
</p:tagLst>
</file>

<file path=ppt/theme/theme1.xml><?xml version="1.0" encoding="utf-8"?>
<a:theme xmlns:a="http://schemas.openxmlformats.org/drawingml/2006/main" name="DappledVTI">
  <a:themeElements>
    <a:clrScheme name="Custom 81">
      <a:dk1>
        <a:sysClr val="windowText" lastClr="000000"/>
      </a:dk1>
      <a:lt1>
        <a:sysClr val="window" lastClr="FFFFFF"/>
      </a:lt1>
      <a:dk2>
        <a:srgbClr val="21363B"/>
      </a:dk2>
      <a:lt2>
        <a:srgbClr val="F4F2F0"/>
      </a:lt2>
      <a:accent1>
        <a:srgbClr val="758468"/>
      </a:accent1>
      <a:accent2>
        <a:srgbClr val="B5A7AC"/>
      </a:accent2>
      <a:accent3>
        <a:srgbClr val="CC9C6F"/>
      </a:accent3>
      <a:accent4>
        <a:srgbClr val="767640"/>
      </a:accent4>
      <a:accent5>
        <a:srgbClr val="A5B295"/>
      </a:accent5>
      <a:accent6>
        <a:srgbClr val="C19DA7"/>
      </a:accent6>
      <a:hlink>
        <a:srgbClr val="D13D6E"/>
      </a:hlink>
      <a:folHlink>
        <a:srgbClr val="6C9D92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Dappled</Template>
  <TotalTime>159</TotalTime>
  <Words>1182</Words>
  <Application>Microsoft Office PowerPoint</Application>
  <PresentationFormat>Widescreen</PresentationFormat>
  <Paragraphs>145</Paragraphs>
  <Slides>19</Slides>
  <Notes>7</Notes>
  <HiddenSlides>0</HiddenSlides>
  <MMClips>18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Aptos</vt:lpstr>
      <vt:lpstr>Arial</vt:lpstr>
      <vt:lpstr>Avenir Next LT Pro</vt:lpstr>
      <vt:lpstr>AvenirNext LT Pro Medium</vt:lpstr>
      <vt:lpstr>JetBrains Mono</vt:lpstr>
      <vt:lpstr>Nunito</vt:lpstr>
      <vt:lpstr>Sabon Next LT</vt:lpstr>
      <vt:lpstr>DappledVTI</vt:lpstr>
      <vt:lpstr>BINARY TREE</vt:lpstr>
      <vt:lpstr>What is Binary Tree?</vt:lpstr>
      <vt:lpstr>PowerPoint Presentation</vt:lpstr>
      <vt:lpstr>What is Binary Tree?</vt:lpstr>
      <vt:lpstr>PowerPoint Presentation</vt:lpstr>
      <vt:lpstr>What is Binary Tree?</vt:lpstr>
      <vt:lpstr>Representing Binary Tree</vt:lpstr>
      <vt:lpstr>Traversal on Binary Tree</vt:lpstr>
      <vt:lpstr>Node creation</vt:lpstr>
      <vt:lpstr>Preorder Traversal</vt:lpstr>
      <vt:lpstr>PowerPoint Presentation</vt:lpstr>
      <vt:lpstr>Preorder Traversal</vt:lpstr>
      <vt:lpstr>Complexity Analysis</vt:lpstr>
      <vt:lpstr>Analysing Space Complexity</vt:lpstr>
      <vt:lpstr>Inorder Traversal</vt:lpstr>
      <vt:lpstr>PowerPoint Presentation</vt:lpstr>
      <vt:lpstr>Inorder Traversal</vt:lpstr>
      <vt:lpstr>Complexity Analysis</vt:lpstr>
      <vt:lpstr>Analysing Space Complexity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ARUN AV</dc:creator>
  <cp:lastModifiedBy>Mirunaalini K J</cp:lastModifiedBy>
  <cp:revision>11</cp:revision>
  <dcterms:created xsi:type="dcterms:W3CDTF">2025-03-25T14:17:39Z</dcterms:created>
  <dcterms:modified xsi:type="dcterms:W3CDTF">2025-03-26T17:02:06Z</dcterms:modified>
</cp:coreProperties>
</file>

<file path=docProps/thumbnail.jpeg>
</file>